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60" r:id="rId3"/>
  </p:sldMasterIdLst>
  <p:notesMasterIdLst>
    <p:notesMasterId r:id="rId71"/>
  </p:notesMasterIdLst>
  <p:handoutMasterIdLst>
    <p:handoutMasterId r:id="rId72"/>
  </p:handoutMasterIdLst>
  <p:sldIdLst>
    <p:sldId id="1298" r:id="rId4"/>
    <p:sldId id="2239" r:id="rId5"/>
    <p:sldId id="2396" r:id="rId6"/>
    <p:sldId id="2403" r:id="rId7"/>
    <p:sldId id="2411" r:id="rId8"/>
    <p:sldId id="2397" r:id="rId9"/>
    <p:sldId id="2404" r:id="rId10"/>
    <p:sldId id="2309" r:id="rId11"/>
    <p:sldId id="2334" r:id="rId12"/>
    <p:sldId id="2409" r:id="rId13"/>
    <p:sldId id="2410" r:id="rId14"/>
    <p:sldId id="2414" r:id="rId15"/>
    <p:sldId id="2415" r:id="rId16"/>
    <p:sldId id="2412" r:id="rId17"/>
    <p:sldId id="2419" r:id="rId18"/>
    <p:sldId id="2420" r:id="rId19"/>
    <p:sldId id="2416" r:id="rId20"/>
    <p:sldId id="2421" r:id="rId21"/>
    <p:sldId id="2417" r:id="rId22"/>
    <p:sldId id="2423" r:id="rId23"/>
    <p:sldId id="2424" r:id="rId24"/>
    <p:sldId id="2422" r:id="rId25"/>
    <p:sldId id="2427" r:id="rId26"/>
    <p:sldId id="2428" r:id="rId27"/>
    <p:sldId id="2429" r:id="rId28"/>
    <p:sldId id="2430" r:id="rId29"/>
    <p:sldId id="2431" r:id="rId30"/>
    <p:sldId id="2425" r:id="rId31"/>
    <p:sldId id="2343" r:id="rId32"/>
    <p:sldId id="2342" r:id="rId33"/>
    <p:sldId id="2339" r:id="rId34"/>
    <p:sldId id="2344" r:id="rId35"/>
    <p:sldId id="2354" r:id="rId36"/>
    <p:sldId id="2254" r:id="rId37"/>
    <p:sldId id="2355" r:id="rId38"/>
    <p:sldId id="2340" r:id="rId39"/>
    <p:sldId id="2356" r:id="rId40"/>
    <p:sldId id="2357" r:id="rId41"/>
    <p:sldId id="2432" r:id="rId42"/>
    <p:sldId id="2263" r:id="rId43"/>
    <p:sldId id="2434" r:id="rId44"/>
    <p:sldId id="2438" r:id="rId45"/>
    <p:sldId id="2440" r:id="rId46"/>
    <p:sldId id="2441" r:id="rId47"/>
    <p:sldId id="2426" r:id="rId48"/>
    <p:sldId id="2442" r:id="rId49"/>
    <p:sldId id="2367" r:id="rId50"/>
    <p:sldId id="2444" r:id="rId51"/>
    <p:sldId id="2445" r:id="rId52"/>
    <p:sldId id="2393" r:id="rId53"/>
    <p:sldId id="2390" r:id="rId54"/>
    <p:sldId id="2443" r:id="rId55"/>
    <p:sldId id="2306" r:id="rId56"/>
    <p:sldId id="2450" r:id="rId57"/>
    <p:sldId id="2449" r:id="rId58"/>
    <p:sldId id="2363" r:id="rId59"/>
    <p:sldId id="2446" r:id="rId60"/>
    <p:sldId id="2452" r:id="rId61"/>
    <p:sldId id="2453" r:id="rId62"/>
    <p:sldId id="2394" r:id="rId63"/>
    <p:sldId id="2454" r:id="rId64"/>
    <p:sldId id="2455" r:id="rId65"/>
    <p:sldId id="2458" r:id="rId66"/>
    <p:sldId id="2364" r:id="rId67"/>
    <p:sldId id="2456" r:id="rId68"/>
    <p:sldId id="2362" r:id="rId69"/>
    <p:sldId id="1972" r:id="rId7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FFFFCC"/>
    <a:srgbClr val="F8FFB7"/>
    <a:srgbClr val="FFFFA9"/>
    <a:srgbClr val="FFCC66"/>
    <a:srgbClr val="CC0A0C"/>
    <a:srgbClr val="FFFF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656" autoAdjust="0"/>
    <p:restoredTop sz="94692" autoAdjust="0"/>
  </p:normalViewPr>
  <p:slideViewPr>
    <p:cSldViewPr>
      <p:cViewPr>
        <p:scale>
          <a:sx n="112" d="100"/>
          <a:sy n="112" d="100"/>
        </p:scale>
        <p:origin x="1206"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1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873BAC10-6CF4-BD4D-B8FC-A748BC84C6E1}" type="slidenum">
              <a:rPr lang="en-US"/>
              <a:pPr>
                <a:defRPr/>
              </a:pPr>
              <a:t>‹#›</a:t>
            </a:fld>
            <a:endParaRPr lang="en-US"/>
          </a:p>
        </p:txBody>
      </p:sp>
    </p:spTree>
    <p:extLst>
      <p:ext uri="{BB962C8B-B14F-4D97-AF65-F5344CB8AC3E}">
        <p14:creationId xmlns:p14="http://schemas.microsoft.com/office/powerpoint/2010/main" val="4120840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4661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0594"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60372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7280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9852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0571326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18714D7-D97A-6342-87E6-841A878D9024}" type="datetimeFigureOut">
              <a:rPr lang="en-US" smtClean="0"/>
              <a:t>5/24/2016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00B1120-0F60-6640-AA95-A15E37129C53}" type="slidenum">
              <a:rPr lang="en-US" smtClean="0"/>
              <a:t>‹#›</a:t>
            </a:fld>
            <a:endParaRPr lang="en-US"/>
          </a:p>
        </p:txBody>
      </p:sp>
    </p:spTree>
    <p:extLst>
      <p:ext uri="{BB962C8B-B14F-4D97-AF65-F5344CB8AC3E}">
        <p14:creationId xmlns:p14="http://schemas.microsoft.com/office/powerpoint/2010/main" val="84546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5A69E6B-C78A-AB4D-B0E3-E8B86D30D9E8}"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6C4FF8-93AA-824F-B5CB-0DE1FB90B9D4}" type="slidenum">
              <a:rPr lang="en-US"/>
              <a:pPr>
                <a:defRPr/>
              </a:pPr>
              <a:t>‹#›</a:t>
            </a:fld>
            <a:endParaRPr lang="en-US"/>
          </a:p>
        </p:txBody>
      </p:sp>
    </p:spTree>
    <p:extLst>
      <p:ext uri="{BB962C8B-B14F-4D97-AF65-F5344CB8AC3E}">
        <p14:creationId xmlns:p14="http://schemas.microsoft.com/office/powerpoint/2010/main" val="150947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E71E14-CB1A-C340-A5EA-6D621487B8C8}"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09871B-3BC2-AA4B-A2C9-E910B795C91B}" type="slidenum">
              <a:rPr lang="en-US"/>
              <a:pPr>
                <a:defRPr/>
              </a:pPr>
              <a:t>‹#›</a:t>
            </a:fld>
            <a:endParaRPr lang="en-US"/>
          </a:p>
        </p:txBody>
      </p:sp>
    </p:spTree>
    <p:extLst>
      <p:ext uri="{BB962C8B-B14F-4D97-AF65-F5344CB8AC3E}">
        <p14:creationId xmlns:p14="http://schemas.microsoft.com/office/powerpoint/2010/main" val="374495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E25EE0-BB21-D941-BD38-A3A9E9BFFCAA}"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73812B3-9B26-F145-81C7-3761840950B3}" type="slidenum">
              <a:rPr lang="en-US"/>
              <a:pPr>
                <a:defRPr/>
              </a:pPr>
              <a:t>‹#›</a:t>
            </a:fld>
            <a:endParaRPr lang="en-US"/>
          </a:p>
        </p:txBody>
      </p:sp>
    </p:spTree>
    <p:extLst>
      <p:ext uri="{BB962C8B-B14F-4D97-AF65-F5344CB8AC3E}">
        <p14:creationId xmlns:p14="http://schemas.microsoft.com/office/powerpoint/2010/main" val="217672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3A20FF6-228D-244F-916D-E5E4B5F1AADE}" type="datetimeFigureOut">
              <a:rPr lang="en-US"/>
              <a:pPr>
                <a:defRPr/>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7AB984-FE7B-3B41-889D-7E743E553697}" type="slidenum">
              <a:rPr lang="en-US"/>
              <a:pPr>
                <a:defRPr/>
              </a:pPr>
              <a:t>‹#›</a:t>
            </a:fld>
            <a:endParaRPr lang="en-US"/>
          </a:p>
        </p:txBody>
      </p:sp>
    </p:spTree>
    <p:extLst>
      <p:ext uri="{BB962C8B-B14F-4D97-AF65-F5344CB8AC3E}">
        <p14:creationId xmlns:p14="http://schemas.microsoft.com/office/powerpoint/2010/main" val="138580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8D33AD4-CD14-1F4B-A9CB-38BAA2D25F09}" type="datetimeFigureOut">
              <a:rPr lang="en-US"/>
              <a:pPr>
                <a:defRPr/>
              </a:pPr>
              <a:t>5/24/2016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388CA6-CB3C-1B47-B0E3-28FBCD05010B}" type="slidenum">
              <a:rPr lang="en-US"/>
              <a:pPr>
                <a:defRPr/>
              </a:pPr>
              <a:t>‹#›</a:t>
            </a:fld>
            <a:endParaRPr lang="en-US"/>
          </a:p>
        </p:txBody>
      </p:sp>
    </p:spTree>
    <p:extLst>
      <p:ext uri="{BB962C8B-B14F-4D97-AF65-F5344CB8AC3E}">
        <p14:creationId xmlns:p14="http://schemas.microsoft.com/office/powerpoint/2010/main" val="4094600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78831803-D18A-A040-9D71-AD0A5D03AF66}" type="datetimeFigureOut">
              <a:rPr lang="en-US"/>
              <a:pPr>
                <a:defRPr/>
              </a:pPr>
              <a:t>5/24/2016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FAFEAD-1B8C-5F4A-B023-355726D28830}" type="slidenum">
              <a:rPr lang="en-US"/>
              <a:pPr>
                <a:defRPr/>
              </a:pPr>
              <a:t>‹#›</a:t>
            </a:fld>
            <a:endParaRPr lang="en-US"/>
          </a:p>
        </p:txBody>
      </p:sp>
    </p:spTree>
    <p:extLst>
      <p:ext uri="{BB962C8B-B14F-4D97-AF65-F5344CB8AC3E}">
        <p14:creationId xmlns:p14="http://schemas.microsoft.com/office/powerpoint/2010/main" val="23570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9BC2A24F-8597-AB43-988C-09EB50160BE9}" type="datetimeFigureOut">
              <a:rPr lang="en-US"/>
              <a:pPr>
                <a:defRPr/>
              </a:pPr>
              <a:t>5/24/2016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B4FC45-F942-3C4B-ACD4-E5B82879CE5B}" type="slidenum">
              <a:rPr lang="en-US"/>
              <a:pPr>
                <a:defRPr/>
              </a:pPr>
              <a:t>‹#›</a:t>
            </a:fld>
            <a:endParaRPr lang="en-US"/>
          </a:p>
        </p:txBody>
      </p:sp>
    </p:spTree>
    <p:extLst>
      <p:ext uri="{BB962C8B-B14F-4D97-AF65-F5344CB8AC3E}">
        <p14:creationId xmlns:p14="http://schemas.microsoft.com/office/powerpoint/2010/main" val="20976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4748066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6871D356-3372-004A-A50F-33F115C288AD}" type="datetimeFigureOut">
              <a:rPr lang="en-US"/>
              <a:pPr>
                <a:defRPr/>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F6EC1D-0195-EC47-88F8-108A697D0807}" type="slidenum">
              <a:rPr lang="en-US"/>
              <a:pPr>
                <a:defRPr/>
              </a:pPr>
              <a:t>‹#›</a:t>
            </a:fld>
            <a:endParaRPr lang="en-US"/>
          </a:p>
        </p:txBody>
      </p:sp>
    </p:spTree>
    <p:extLst>
      <p:ext uri="{BB962C8B-B14F-4D97-AF65-F5344CB8AC3E}">
        <p14:creationId xmlns:p14="http://schemas.microsoft.com/office/powerpoint/2010/main" val="3240273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5207FE2-88CB-7744-8875-36325658A55D}" type="datetimeFigureOut">
              <a:rPr lang="en-US"/>
              <a:pPr>
                <a:defRPr/>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41C72C-5764-3A4B-BCA4-7860BFC4833B}" type="slidenum">
              <a:rPr lang="en-US"/>
              <a:pPr>
                <a:defRPr/>
              </a:pPr>
              <a:t>‹#›</a:t>
            </a:fld>
            <a:endParaRPr lang="en-US"/>
          </a:p>
        </p:txBody>
      </p:sp>
    </p:spTree>
    <p:extLst>
      <p:ext uri="{BB962C8B-B14F-4D97-AF65-F5344CB8AC3E}">
        <p14:creationId xmlns:p14="http://schemas.microsoft.com/office/powerpoint/2010/main" val="346116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20CB84-D37B-ED44-91B0-C5FD8A2E73E6}"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8F2A780-3035-4141-AD0D-69A2110C2F31}" type="slidenum">
              <a:rPr lang="en-US"/>
              <a:pPr>
                <a:defRPr/>
              </a:pPr>
              <a:t>‹#›</a:t>
            </a:fld>
            <a:endParaRPr lang="en-US"/>
          </a:p>
        </p:txBody>
      </p:sp>
    </p:spTree>
    <p:extLst>
      <p:ext uri="{BB962C8B-B14F-4D97-AF65-F5344CB8AC3E}">
        <p14:creationId xmlns:p14="http://schemas.microsoft.com/office/powerpoint/2010/main" val="367659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0D0CA8C-D5EB-CF4D-85FE-48B0EF92A79B}"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888213-D5DC-E14E-9959-6FBA98E46C31}" type="slidenum">
              <a:rPr lang="en-US"/>
              <a:pPr>
                <a:defRPr/>
              </a:pPr>
              <a:t>‹#›</a:t>
            </a:fld>
            <a:endParaRPr lang="en-US"/>
          </a:p>
        </p:txBody>
      </p:sp>
    </p:spTree>
    <p:extLst>
      <p:ext uri="{BB962C8B-B14F-4D97-AF65-F5344CB8AC3E}">
        <p14:creationId xmlns:p14="http://schemas.microsoft.com/office/powerpoint/2010/main" val="3294738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E8F7EBB-9060-8645-A583-7E2397395E9B}"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51B2F50-8B58-824F-AD2F-D46020ED18DD}" type="slidenum">
              <a:rPr lang="en-US"/>
              <a:pPr>
                <a:defRPr/>
              </a:pPr>
              <a:t>‹#›</a:t>
            </a:fld>
            <a:endParaRPr lang="en-US"/>
          </a:p>
        </p:txBody>
      </p:sp>
    </p:spTree>
    <p:extLst>
      <p:ext uri="{BB962C8B-B14F-4D97-AF65-F5344CB8AC3E}">
        <p14:creationId xmlns:p14="http://schemas.microsoft.com/office/powerpoint/2010/main" val="1907414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7A59302-C1B4-F643-8A01-DD098F83DCF4}"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861933-263F-D64E-A61C-7C770854FD86}" type="slidenum">
              <a:rPr lang="en-US"/>
              <a:pPr>
                <a:defRPr/>
              </a:pPr>
              <a:t>‹#›</a:t>
            </a:fld>
            <a:endParaRPr lang="en-US"/>
          </a:p>
        </p:txBody>
      </p:sp>
    </p:spTree>
    <p:extLst>
      <p:ext uri="{BB962C8B-B14F-4D97-AF65-F5344CB8AC3E}">
        <p14:creationId xmlns:p14="http://schemas.microsoft.com/office/powerpoint/2010/main" val="1425461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E6D8AB-BCD2-A647-A378-B9B2ED2F1F8C}"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EC7BDA-C8CC-E340-9CAC-91B8111AD2CC}" type="slidenum">
              <a:rPr lang="en-US"/>
              <a:pPr>
                <a:defRPr/>
              </a:pPr>
              <a:t>‹#›</a:t>
            </a:fld>
            <a:endParaRPr lang="en-US"/>
          </a:p>
        </p:txBody>
      </p:sp>
    </p:spTree>
    <p:extLst>
      <p:ext uri="{BB962C8B-B14F-4D97-AF65-F5344CB8AC3E}">
        <p14:creationId xmlns:p14="http://schemas.microsoft.com/office/powerpoint/2010/main" val="33652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4F60FF17-2946-2745-96A9-3D2C322E9D9B}" type="datetimeFigureOut">
              <a:rPr lang="en-US"/>
              <a:pPr>
                <a:defRPr/>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EE64F2-0457-9F46-AF0C-6E3A7B241F77}" type="slidenum">
              <a:rPr lang="en-US"/>
              <a:pPr>
                <a:defRPr/>
              </a:pPr>
              <a:t>‹#›</a:t>
            </a:fld>
            <a:endParaRPr lang="en-US"/>
          </a:p>
        </p:txBody>
      </p:sp>
    </p:spTree>
    <p:extLst>
      <p:ext uri="{BB962C8B-B14F-4D97-AF65-F5344CB8AC3E}">
        <p14:creationId xmlns:p14="http://schemas.microsoft.com/office/powerpoint/2010/main" val="291687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A666A6F8-C60F-4940-AA15-93EBD388CDBC}" type="datetimeFigureOut">
              <a:rPr lang="en-US"/>
              <a:pPr>
                <a:defRPr/>
              </a:pPr>
              <a:t>5/24/2016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03A51AC-599C-DC48-B271-C02543AFF45F}" type="slidenum">
              <a:rPr lang="en-US"/>
              <a:pPr>
                <a:defRPr/>
              </a:pPr>
              <a:t>‹#›</a:t>
            </a:fld>
            <a:endParaRPr lang="en-US"/>
          </a:p>
        </p:txBody>
      </p:sp>
    </p:spTree>
    <p:extLst>
      <p:ext uri="{BB962C8B-B14F-4D97-AF65-F5344CB8AC3E}">
        <p14:creationId xmlns:p14="http://schemas.microsoft.com/office/powerpoint/2010/main" val="2063301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B9BB2FAE-B150-A449-BB1B-9A85F3A0FD05}" type="datetimeFigureOut">
              <a:rPr lang="en-US"/>
              <a:pPr>
                <a:defRPr/>
              </a:pPr>
              <a:t>5/24/2016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693169-BD00-2646-9278-98C6D39704CC}" type="slidenum">
              <a:rPr lang="en-US"/>
              <a:pPr>
                <a:defRPr/>
              </a:pPr>
              <a:t>‹#›</a:t>
            </a:fld>
            <a:endParaRPr lang="en-US"/>
          </a:p>
        </p:txBody>
      </p:sp>
    </p:spTree>
    <p:extLst>
      <p:ext uri="{BB962C8B-B14F-4D97-AF65-F5344CB8AC3E}">
        <p14:creationId xmlns:p14="http://schemas.microsoft.com/office/powerpoint/2010/main" val="336962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4492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DDABA974-E2B9-EF48-8E7A-491245BB66B9}" type="datetimeFigureOut">
              <a:rPr lang="en-US"/>
              <a:pPr>
                <a:defRPr/>
              </a:pPr>
              <a:t>5/24/2016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F7F5101-8E13-9F44-A35F-F79EAAE9C113}" type="slidenum">
              <a:rPr lang="en-US"/>
              <a:pPr>
                <a:defRPr/>
              </a:pPr>
              <a:t>‹#›</a:t>
            </a:fld>
            <a:endParaRPr lang="en-US"/>
          </a:p>
        </p:txBody>
      </p:sp>
    </p:spTree>
    <p:extLst>
      <p:ext uri="{BB962C8B-B14F-4D97-AF65-F5344CB8AC3E}">
        <p14:creationId xmlns:p14="http://schemas.microsoft.com/office/powerpoint/2010/main" val="244382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32414134-2776-6048-918A-21559751D255}" type="datetimeFigureOut">
              <a:rPr lang="en-US"/>
              <a:pPr>
                <a:defRPr/>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FBA73BD-11E4-6748-97AC-4355CBAED719}" type="slidenum">
              <a:rPr lang="en-US"/>
              <a:pPr>
                <a:defRPr/>
              </a:pPr>
              <a:t>‹#›</a:t>
            </a:fld>
            <a:endParaRPr lang="en-US"/>
          </a:p>
        </p:txBody>
      </p:sp>
    </p:spTree>
    <p:extLst>
      <p:ext uri="{BB962C8B-B14F-4D97-AF65-F5344CB8AC3E}">
        <p14:creationId xmlns:p14="http://schemas.microsoft.com/office/powerpoint/2010/main" val="3421239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1A38367-E441-A44B-9384-E77FE770A92E}" type="datetimeFigureOut">
              <a:rPr lang="en-US"/>
              <a:pPr>
                <a:defRPr/>
              </a:pPr>
              <a:t>5/24/2016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919D87-EEDA-8542-BD64-D8202D68C1BE}" type="slidenum">
              <a:rPr lang="en-US"/>
              <a:pPr>
                <a:defRPr/>
              </a:pPr>
              <a:t>‹#›</a:t>
            </a:fld>
            <a:endParaRPr lang="en-US"/>
          </a:p>
        </p:txBody>
      </p:sp>
    </p:spTree>
    <p:extLst>
      <p:ext uri="{BB962C8B-B14F-4D97-AF65-F5344CB8AC3E}">
        <p14:creationId xmlns:p14="http://schemas.microsoft.com/office/powerpoint/2010/main" val="692312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499CD8-034C-4446-AA8B-507C8B852381}"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DFC7D3-91E9-6148-BA5E-38CADFA2B8E5}" type="slidenum">
              <a:rPr lang="en-US"/>
              <a:pPr>
                <a:defRPr/>
              </a:pPr>
              <a:t>‹#›</a:t>
            </a:fld>
            <a:endParaRPr lang="en-US"/>
          </a:p>
        </p:txBody>
      </p:sp>
    </p:spTree>
    <p:extLst>
      <p:ext uri="{BB962C8B-B14F-4D97-AF65-F5344CB8AC3E}">
        <p14:creationId xmlns:p14="http://schemas.microsoft.com/office/powerpoint/2010/main" val="1712256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859BE7-0B7F-0148-8A34-9B46B2DA63DF}" type="datetimeFigureOut">
              <a:rPr lang="en-US"/>
              <a:pPr>
                <a:defRPr/>
              </a:pPr>
              <a:t>5/24/2016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FF9EE7E-5A74-4E4C-AF25-54022D21807C}" type="slidenum">
              <a:rPr lang="en-US"/>
              <a:pPr>
                <a:defRPr/>
              </a:pPr>
              <a:t>‹#›</a:t>
            </a:fld>
            <a:endParaRPr lang="en-US"/>
          </a:p>
        </p:txBody>
      </p:sp>
    </p:spTree>
    <p:extLst>
      <p:ext uri="{BB962C8B-B14F-4D97-AF65-F5344CB8AC3E}">
        <p14:creationId xmlns:p14="http://schemas.microsoft.com/office/powerpoint/2010/main" val="1586125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8382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556460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8593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36809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96149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0990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ext Box 19"/>
          <p:cNvSpPr txBox="1">
            <a:spLocks noChangeArrowheads="1"/>
          </p:cNvSpPr>
          <p:nvPr/>
        </p:nvSpPr>
        <p:spPr bwMode="auto">
          <a:xfrm>
            <a:off x="631825" y="1668463"/>
            <a:ext cx="79787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sz="3600">
              <a:solidFill>
                <a:srgbClr val="FFFFFF"/>
              </a:solidFill>
              <a:latin typeface="B Frutiger Bold" charset="0"/>
            </a:endParaRPr>
          </a:p>
        </p:txBody>
      </p:sp>
      <p:sp>
        <p:nvSpPr>
          <p:cNvPr id="1027" name="Text Box 21"/>
          <p:cNvSpPr txBox="1">
            <a:spLocks noChangeArrowheads="1"/>
          </p:cNvSpPr>
          <p:nvPr/>
        </p:nvSpPr>
        <p:spPr bwMode="auto">
          <a:xfrm>
            <a:off x="593725" y="1530350"/>
            <a:ext cx="6254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endParaRPr lang="en-US">
              <a:latin typeface="Times" charset="0"/>
            </a:endParaRPr>
          </a:p>
        </p:txBody>
      </p:sp>
      <p:sp>
        <p:nvSpPr>
          <p:cNvPr id="1028" name="Text Box 22"/>
          <p:cNvSpPr txBox="1">
            <a:spLocks noChangeArrowheads="1"/>
          </p:cNvSpPr>
          <p:nvPr/>
        </p:nvSpPr>
        <p:spPr bwMode="auto">
          <a:xfrm>
            <a:off x="555625" y="17446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spcBef>
                <a:spcPct val="50000"/>
              </a:spcBef>
              <a:defRPr/>
            </a:pPr>
            <a:endParaRPr lang="en-US">
              <a:latin typeface="Times" charset="0"/>
            </a:endParaRPr>
          </a:p>
        </p:txBody>
      </p:sp>
      <p:sp>
        <p:nvSpPr>
          <p:cNvPr id="1029" name="Rectangle 35"/>
          <p:cNvSpPr>
            <a:spLocks noChangeArrowheads="1"/>
          </p:cNvSpPr>
          <p:nvPr userDrawn="1"/>
        </p:nvSpPr>
        <p:spPr bwMode="auto">
          <a:xfrm>
            <a:off x="685800" y="381000"/>
            <a:ext cx="7772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a:lnSpc>
                <a:spcPct val="110000"/>
              </a:lnSpc>
            </a:pPr>
            <a:endParaRPr lang="en-US" sz="4400" b="1" i="1">
              <a:latin typeface="BL Frutiger Black" charset="0"/>
            </a:endParaRPr>
          </a:p>
        </p:txBody>
      </p:sp>
    </p:spTree>
  </p:cSld>
  <p:clrMap bg1="dk2" tx1="lt1" bg2="dk1"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4014" r:id="rId12"/>
  </p:sldLayoutIdLst>
  <p:transition/>
  <p:txStyles>
    <p:titleStyle>
      <a:lvl1pPr algn="ctr" rtl="0" eaLnBrk="0" fontAlgn="base" hangingPunct="0">
        <a:lnSpc>
          <a:spcPct val="110000"/>
        </a:lnSpc>
        <a:spcBef>
          <a:spcPct val="0"/>
        </a:spcBef>
        <a:spcAft>
          <a:spcPct val="0"/>
        </a:spcAft>
        <a:defRPr sz="4400" b="1" i="1">
          <a:solidFill>
            <a:schemeClr val="tx1"/>
          </a:solidFill>
          <a:latin typeface="+mj-lt"/>
          <a:ea typeface="ＭＳ Ｐゴシック" charset="0"/>
          <a:cs typeface="ＭＳ Ｐゴシック" charset="0"/>
        </a:defRPr>
      </a:lvl1pPr>
      <a:lvl2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2pPr>
      <a:lvl3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3pPr>
      <a:lvl4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4pPr>
      <a:lvl5pPr algn="ctr" rtl="0" eaLnBrk="0" fontAlgn="base" hangingPunct="0">
        <a:lnSpc>
          <a:spcPct val="110000"/>
        </a:lnSpc>
        <a:spcBef>
          <a:spcPct val="0"/>
        </a:spcBef>
        <a:spcAft>
          <a:spcPct val="0"/>
        </a:spcAft>
        <a:defRPr sz="4400" b="1" i="1">
          <a:solidFill>
            <a:schemeClr val="tx1"/>
          </a:solidFill>
          <a:latin typeface="BL Frutiger Black" charset="0"/>
          <a:ea typeface="ＭＳ Ｐゴシック" charset="0"/>
          <a:cs typeface="ＭＳ Ｐゴシック" charset="0"/>
        </a:defRPr>
      </a:lvl5pPr>
      <a:lvl6pPr marL="457200" algn="ctr" rtl="0" eaLnBrk="0" fontAlgn="base" hangingPunct="0">
        <a:lnSpc>
          <a:spcPct val="110000"/>
        </a:lnSpc>
        <a:spcBef>
          <a:spcPct val="0"/>
        </a:spcBef>
        <a:spcAft>
          <a:spcPct val="0"/>
        </a:spcAft>
        <a:defRPr sz="4400" b="1" i="1">
          <a:solidFill>
            <a:schemeClr val="tx1"/>
          </a:solidFill>
          <a:latin typeface="BL Frutiger Black" charset="0"/>
        </a:defRPr>
      </a:lvl6pPr>
      <a:lvl7pPr marL="914400" algn="ctr" rtl="0" eaLnBrk="0" fontAlgn="base" hangingPunct="0">
        <a:lnSpc>
          <a:spcPct val="110000"/>
        </a:lnSpc>
        <a:spcBef>
          <a:spcPct val="0"/>
        </a:spcBef>
        <a:spcAft>
          <a:spcPct val="0"/>
        </a:spcAft>
        <a:defRPr sz="4400" b="1" i="1">
          <a:solidFill>
            <a:schemeClr val="tx1"/>
          </a:solidFill>
          <a:latin typeface="BL Frutiger Black" charset="0"/>
        </a:defRPr>
      </a:lvl7pPr>
      <a:lvl8pPr marL="1371600" algn="ctr" rtl="0" eaLnBrk="0" fontAlgn="base" hangingPunct="0">
        <a:lnSpc>
          <a:spcPct val="110000"/>
        </a:lnSpc>
        <a:spcBef>
          <a:spcPct val="0"/>
        </a:spcBef>
        <a:spcAft>
          <a:spcPct val="0"/>
        </a:spcAft>
        <a:defRPr sz="4400" b="1" i="1">
          <a:solidFill>
            <a:schemeClr val="tx1"/>
          </a:solidFill>
          <a:latin typeface="BL Frutiger Black" charset="0"/>
        </a:defRPr>
      </a:lvl8pPr>
      <a:lvl9pPr marL="1828800" algn="ctr" rtl="0" eaLnBrk="0" fontAlgn="base" hangingPunct="0">
        <a:lnSpc>
          <a:spcPct val="110000"/>
        </a:lnSpc>
        <a:spcBef>
          <a:spcPct val="0"/>
        </a:spcBef>
        <a:spcAft>
          <a:spcPct val="0"/>
        </a:spcAft>
        <a:defRPr sz="4400" b="1" i="1">
          <a:solidFill>
            <a:schemeClr val="tx1"/>
          </a:solidFill>
          <a:latin typeface="BL Frutiger Black" charset="0"/>
        </a:defRPr>
      </a:lvl9pPr>
    </p:titleStyle>
    <p:bodyStyle>
      <a:lvl1pPr marL="342900" indent="-342900" algn="l" rtl="0" eaLnBrk="0" fontAlgn="base" hangingPunct="0">
        <a:spcBef>
          <a:spcPct val="20000"/>
        </a:spcBef>
        <a:spcAft>
          <a:spcPct val="0"/>
        </a:spcAft>
        <a:buClr>
          <a:schemeClr val="tx2"/>
        </a:buClr>
        <a:buChar char="•"/>
        <a:defRPr sz="3600">
          <a:solidFill>
            <a:srgbClr val="FFFFFF"/>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3200">
          <a:solidFill>
            <a:srgbClr val="FFFFFF"/>
          </a:solidFill>
          <a:latin typeface="+mn-lt"/>
          <a:ea typeface="ＭＳ Ｐゴシック" charset="-128"/>
        </a:defRPr>
      </a:lvl2pPr>
      <a:lvl3pPr marL="1143000" indent="-228600" algn="l" rtl="0" eaLnBrk="0" fontAlgn="base" hangingPunct="0">
        <a:spcBef>
          <a:spcPct val="20000"/>
        </a:spcBef>
        <a:spcAft>
          <a:spcPct val="0"/>
        </a:spcAft>
        <a:buClr>
          <a:schemeClr val="tx2"/>
        </a:buClr>
        <a:buChar char="•"/>
        <a:defRPr sz="2800">
          <a:solidFill>
            <a:srgbClr val="FFFFFF"/>
          </a:solidFill>
          <a:latin typeface="+mn-lt"/>
          <a:ea typeface="ＭＳ Ｐゴシック" charset="-128"/>
        </a:defRPr>
      </a:lvl3pPr>
      <a:lvl4pPr marL="1600200" indent="-228600" algn="l" rtl="0" eaLnBrk="0" fontAlgn="base" hangingPunct="0">
        <a:spcBef>
          <a:spcPct val="20000"/>
        </a:spcBef>
        <a:spcAft>
          <a:spcPct val="0"/>
        </a:spcAft>
        <a:buClr>
          <a:schemeClr val="tx2"/>
        </a:buClr>
        <a:buChar char="–"/>
        <a:defRPr sz="2400">
          <a:solidFill>
            <a:srgbClr val="FFFFFF"/>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5pPr>
      <a:lvl6pPr marL="25146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6pPr>
      <a:lvl7pPr marL="29718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7pPr>
      <a:lvl8pPr marL="34290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8pPr>
      <a:lvl9pPr marL="3886200" indent="-228600" algn="l" rtl="0" eaLnBrk="0" fontAlgn="base" hangingPunct="0">
        <a:spcBef>
          <a:spcPct val="20000"/>
        </a:spcBef>
        <a:spcAft>
          <a:spcPct val="0"/>
        </a:spcAft>
        <a:buClr>
          <a:schemeClr val="tx2"/>
        </a:buClr>
        <a:buChar char="•"/>
        <a:defRPr sz="2000">
          <a:solidFill>
            <a:srgbClr val="FFFFFF"/>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a:spLocks noChangeArrowheads="1"/>
          </p:cNvSpPr>
          <p:nvPr userDrawn="1"/>
        </p:nvSpPr>
        <p:spPr bwMode="auto">
          <a:xfrm>
            <a:off x="-28575"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Luke 1:1-4</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9" name="Text Box 3"/>
          <p:cNvSpPr txBox="1">
            <a:spLocks noChangeArrowheads="1"/>
          </p:cNvSpPr>
          <p:nvPr userDrawn="1"/>
        </p:nvSpPr>
        <p:spPr bwMode="auto">
          <a:xfrm>
            <a:off x="733425" y="1120775"/>
            <a:ext cx="8229600" cy="501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a:solidFill>
                  <a:srgbClr val="FFFFCC"/>
                </a:solidFill>
                <a:latin typeface="Frutiger 57Cn" charset="0"/>
              </a:rPr>
              <a:t>1 Inasmuch as many have taken in hand to set in order a narrative of those things which have been fulfilled among us,</a:t>
            </a:r>
          </a:p>
          <a:p>
            <a:pPr algn="l">
              <a:defRPr/>
            </a:pPr>
            <a:r>
              <a:rPr lang="en-US" sz="3200" dirty="0">
                <a:solidFill>
                  <a:srgbClr val="FFFFCC"/>
                </a:solidFill>
                <a:latin typeface="Frutiger 57Cn" charset="0"/>
              </a:rPr>
              <a:t>2 just as those who from the beginning were eyewitnesses and ministers of the word delivered them to us,</a:t>
            </a:r>
          </a:p>
          <a:p>
            <a:pPr algn="l">
              <a:defRPr/>
            </a:pPr>
            <a:r>
              <a:rPr lang="en-US" sz="3200" dirty="0">
                <a:solidFill>
                  <a:srgbClr val="FFFFCC"/>
                </a:solidFill>
                <a:latin typeface="Frutiger 57Cn" charset="0"/>
              </a:rPr>
              <a:t>3 it seemed good to me also, having had perfect understanding of all things from the very first, to write to you an orderly account, most excellent </a:t>
            </a:r>
            <a:r>
              <a:rPr lang="en-US" sz="3200" dirty="0" err="1">
                <a:solidFill>
                  <a:srgbClr val="FFFFCC"/>
                </a:solidFill>
                <a:latin typeface="Frutiger 57Cn" charset="0"/>
              </a:rPr>
              <a:t>Theophilus</a:t>
            </a:r>
            <a:r>
              <a:rPr lang="en-US" sz="3200" dirty="0">
                <a:solidFill>
                  <a:srgbClr val="FFFFCC"/>
                </a:solidFill>
                <a:latin typeface="Frutiger 57Cn" charset="0"/>
              </a:rPr>
              <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8" descr="open Bible-ppt background dark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p:cNvSpPr>
            <a:spLocks noChangeArrowheads="1"/>
          </p:cNvSpPr>
          <p:nvPr userDrawn="1"/>
        </p:nvSpPr>
        <p:spPr bwMode="auto">
          <a:xfrm>
            <a:off x="0" y="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rgbClr val="FFCC66"/>
                </a:solidFill>
                <a:effectLst>
                  <a:outerShdw blurRad="50800" dist="38100" dir="8100000" algn="tr" rotWithShape="0">
                    <a:prstClr val="black">
                      <a:alpha val="40000"/>
                    </a:prstClr>
                  </a:outerShdw>
                </a:effectLst>
                <a:latin typeface="BI Frutiger BoldItalic" charset="0"/>
              </a:rPr>
              <a:t>Verse reference here</a:t>
            </a:r>
            <a:endParaRPr lang="en-US" sz="4400" b="1" i="1" dirty="0">
              <a:solidFill>
                <a:srgbClr val="FFCC66"/>
              </a:solidFill>
              <a:effectLst>
                <a:outerShdw blurRad="50800" dist="38100" dir="8100000" algn="tr" rotWithShape="0">
                  <a:prstClr val="black">
                    <a:alpha val="40000"/>
                  </a:prstClr>
                </a:outerShdw>
              </a:effectLst>
              <a:latin typeface="BL Frutiger Black" charset="0"/>
            </a:endParaRPr>
          </a:p>
        </p:txBody>
      </p:sp>
      <p:sp>
        <p:nvSpPr>
          <p:cNvPr id="11" name="Text Box 3"/>
          <p:cNvSpPr txBox="1">
            <a:spLocks noChangeArrowheads="1"/>
          </p:cNvSpPr>
          <p:nvPr userDrawn="1"/>
        </p:nvSpPr>
        <p:spPr bwMode="auto">
          <a:xfrm>
            <a:off x="762000" y="1120775"/>
            <a:ext cx="822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l">
              <a:defRPr/>
            </a:pPr>
            <a:r>
              <a:rPr lang="en-US" sz="3200" dirty="0">
                <a:solidFill>
                  <a:srgbClr val="FFFFCC"/>
                </a:solidFill>
                <a:latin typeface="Frutiger 57Cn" charset="0"/>
              </a:rPr>
              <a:t>1 verses here</a:t>
            </a: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4" name="Picture 1" descr="open Bible-ppt background ligh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100:3</a:t>
            </a: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Know that the LORD, He is God; It is He who has made us, and not we ourselves; we are His people and the sheep of His pasture.</a:t>
            </a:r>
          </a:p>
        </p:txBody>
      </p:sp>
      <p:sp>
        <p:nvSpPr>
          <p:cNvPr id="5" name="Rectangle 2"/>
          <p:cNvSpPr>
            <a:spLocks noChangeArrowheads="1"/>
          </p:cNvSpPr>
          <p:nvPr/>
        </p:nvSpPr>
        <p:spPr bwMode="auto">
          <a:xfrm>
            <a:off x="0" y="2743200"/>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1 Peter 2:25</a:t>
            </a:r>
          </a:p>
        </p:txBody>
      </p:sp>
      <p:sp>
        <p:nvSpPr>
          <p:cNvPr id="6" name="Text Box 3"/>
          <p:cNvSpPr txBox="1">
            <a:spLocks noChangeArrowheads="1"/>
          </p:cNvSpPr>
          <p:nvPr/>
        </p:nvSpPr>
        <p:spPr bwMode="auto">
          <a:xfrm>
            <a:off x="762000" y="3863975"/>
            <a:ext cx="8229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25  For you were like sheep going astray, but have now returned to the Shepherd and Overseer of </a:t>
            </a:r>
            <a:br>
              <a:rPr lang="en-US" sz="3200" dirty="0">
                <a:latin typeface="Frutiger 57Cn"/>
                <a:cs typeface="Frutiger 57Cn"/>
              </a:rPr>
            </a:br>
            <a:r>
              <a:rPr lang="en-US" sz="3200" dirty="0">
                <a:latin typeface="Frutiger 57Cn"/>
                <a:cs typeface="Frutiger 57Cn"/>
              </a:rPr>
              <a:t>your souls.</a:t>
            </a:r>
          </a:p>
        </p:txBody>
      </p:sp>
    </p:spTree>
    <p:extLst>
      <p:ext uri="{BB962C8B-B14F-4D97-AF65-F5344CB8AC3E}">
        <p14:creationId xmlns:p14="http://schemas.microsoft.com/office/powerpoint/2010/main" val="38068981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a:t>
            </a:r>
            <a:r>
              <a:rPr lang="en-US" sz="3200" dirty="0">
                <a:solidFill>
                  <a:srgbClr val="FFCC66"/>
                </a:solidFill>
                <a:latin typeface="Frutiger 57Cn"/>
                <a:cs typeface="Frutiger 57Cn"/>
              </a:rPr>
              <a:t>The LORD is my shepherd; </a:t>
            </a:r>
          </a:p>
        </p:txBody>
      </p:sp>
    </p:spTree>
    <p:extLst>
      <p:ext uri="{BB962C8B-B14F-4D97-AF65-F5344CB8AC3E}">
        <p14:creationId xmlns:p14="http://schemas.microsoft.com/office/powerpoint/2010/main" val="42840913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Colossians 1:15-20 (NIV)</a:t>
            </a:r>
          </a:p>
        </p:txBody>
      </p:sp>
      <p:sp>
        <p:nvSpPr>
          <p:cNvPr id="52226" name="Text Box 3"/>
          <p:cNvSpPr txBox="1">
            <a:spLocks noChangeArrowheads="1"/>
          </p:cNvSpPr>
          <p:nvPr/>
        </p:nvSpPr>
        <p:spPr bwMode="auto">
          <a:xfrm>
            <a:off x="762000" y="1131888"/>
            <a:ext cx="79248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15 He is the image of the invisible God, the firstborn over all creation.</a:t>
            </a:r>
          </a:p>
          <a:p>
            <a:pPr algn="l"/>
            <a:r>
              <a:rPr lang="en-US" sz="3200" dirty="0">
                <a:latin typeface="Frutiger 57Cn"/>
                <a:cs typeface="Frutiger 57Cn"/>
              </a:rPr>
              <a:t>16 For by him all things were created: things in heaven and on earth, visible and invisible, whether thrones or powers or rulers or authorities; all things were created by him and </a:t>
            </a:r>
            <a:br>
              <a:rPr lang="en-US" sz="3200" dirty="0">
                <a:latin typeface="Frutiger 57Cn"/>
                <a:cs typeface="Frutiger 57Cn"/>
              </a:rPr>
            </a:br>
            <a:r>
              <a:rPr lang="en-US" sz="3200" dirty="0">
                <a:latin typeface="Frutiger 57Cn"/>
                <a:cs typeface="Frutiger 57Cn"/>
              </a:rPr>
              <a:t>for him.</a:t>
            </a:r>
          </a:p>
          <a:p>
            <a:pPr algn="l"/>
            <a:r>
              <a:rPr lang="en-US" sz="3200" dirty="0">
                <a:latin typeface="Frutiger 57Cn"/>
                <a:cs typeface="Frutiger 57Cn"/>
              </a:rPr>
              <a:t>17 He is before all things, and in him all things hold together.</a:t>
            </a:r>
          </a:p>
        </p:txBody>
      </p:sp>
    </p:spTree>
    <p:extLst>
      <p:ext uri="{BB962C8B-B14F-4D97-AF65-F5344CB8AC3E}">
        <p14:creationId xmlns:p14="http://schemas.microsoft.com/office/powerpoint/2010/main" val="29448770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Colossians 1:15-20 (NIV)</a:t>
            </a:r>
          </a:p>
        </p:txBody>
      </p:sp>
      <p:sp>
        <p:nvSpPr>
          <p:cNvPr id="52226" name="Text Box 3"/>
          <p:cNvSpPr txBox="1">
            <a:spLocks noChangeArrowheads="1"/>
          </p:cNvSpPr>
          <p:nvPr/>
        </p:nvSpPr>
        <p:spPr bwMode="auto">
          <a:xfrm>
            <a:off x="762000" y="1131888"/>
            <a:ext cx="7924800" cy="501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18 And he is the head of the body, the church; he is the beginning and the firstborn from among the dead, so that in everything he might have the supremacy.</a:t>
            </a:r>
          </a:p>
          <a:p>
            <a:pPr algn="l"/>
            <a:r>
              <a:rPr lang="en-US" sz="3200" dirty="0">
                <a:latin typeface="Frutiger 57Cn"/>
                <a:cs typeface="Frutiger 57Cn"/>
              </a:rPr>
              <a:t>19 For God was pleased to have all his fullness dwell in him,</a:t>
            </a:r>
          </a:p>
          <a:p>
            <a:pPr algn="l"/>
            <a:r>
              <a:rPr lang="en-US" sz="3200" dirty="0">
                <a:latin typeface="Frutiger 57Cn"/>
                <a:cs typeface="Frutiger 57Cn"/>
              </a:rPr>
              <a:t>20 and through him to reconcile to himself all things, whether things on earth or things in heaven, by making peace through his blood, shed on the cross.</a:t>
            </a:r>
          </a:p>
        </p:txBody>
      </p:sp>
    </p:spTree>
    <p:extLst>
      <p:ext uri="{BB962C8B-B14F-4D97-AF65-F5344CB8AC3E}">
        <p14:creationId xmlns:p14="http://schemas.microsoft.com/office/powerpoint/2010/main" val="371196997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John 15:16, 19</a:t>
            </a:r>
          </a:p>
        </p:txBody>
      </p:sp>
      <p:sp>
        <p:nvSpPr>
          <p:cNvPr id="52226" name="Text Box 3"/>
          <p:cNvSpPr txBox="1">
            <a:spLocks noChangeArrowheads="1"/>
          </p:cNvSpPr>
          <p:nvPr/>
        </p:nvSpPr>
        <p:spPr bwMode="auto">
          <a:xfrm>
            <a:off x="762000" y="1131888"/>
            <a:ext cx="7924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16 “You did not choose Me, but I chose you . . .</a:t>
            </a:r>
          </a:p>
          <a:p>
            <a:pPr algn="l"/>
            <a:r>
              <a:rPr lang="en-US" sz="3200" dirty="0">
                <a:latin typeface="Frutiger 57Cn"/>
                <a:cs typeface="Frutiger 57Cn"/>
              </a:rPr>
              <a:t>19 “. . . I chose you out of the world.”</a:t>
            </a:r>
          </a:p>
        </p:txBody>
      </p:sp>
    </p:spTree>
    <p:extLst>
      <p:ext uri="{BB962C8B-B14F-4D97-AF65-F5344CB8AC3E}">
        <p14:creationId xmlns:p14="http://schemas.microsoft.com/office/powerpoint/2010/main" val="36571477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John 10:11-15</a:t>
            </a:r>
          </a:p>
        </p:txBody>
      </p:sp>
      <p:sp>
        <p:nvSpPr>
          <p:cNvPr id="52226" name="Text Box 3"/>
          <p:cNvSpPr txBox="1">
            <a:spLocks noChangeArrowheads="1"/>
          </p:cNvSpPr>
          <p:nvPr/>
        </p:nvSpPr>
        <p:spPr bwMode="auto">
          <a:xfrm>
            <a:off x="762000" y="1131888"/>
            <a:ext cx="79248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“I am the good shepherd. The good shepherd gives His life for the sheep.</a:t>
            </a:r>
          </a:p>
          <a:p>
            <a:pPr algn="l"/>
            <a:r>
              <a:rPr lang="en-US" sz="3200" dirty="0">
                <a:latin typeface="Frutiger 57Cn"/>
                <a:cs typeface="Frutiger 57Cn"/>
              </a:rPr>
              <a:t>. . .</a:t>
            </a:r>
          </a:p>
          <a:p>
            <a:pPr algn="l"/>
            <a:r>
              <a:rPr lang="en-US" sz="3200" dirty="0">
                <a:latin typeface="Frutiger 57Cn"/>
                <a:cs typeface="Frutiger 57Cn"/>
              </a:rPr>
              <a:t>14 “I am the good shepherd; and I know My sheep, and am known by My own.</a:t>
            </a:r>
          </a:p>
          <a:p>
            <a:pPr algn="l"/>
            <a:r>
              <a:rPr lang="en-US" sz="3200" dirty="0">
                <a:latin typeface="Frutiger 57Cn"/>
                <a:cs typeface="Frutiger 57Cn"/>
              </a:rPr>
              <a:t>15 “As the Father knows Me, even so I know the Father; and I lay down My life for the sheep.</a:t>
            </a:r>
          </a:p>
        </p:txBody>
      </p:sp>
    </p:spTree>
    <p:extLst>
      <p:ext uri="{BB962C8B-B14F-4D97-AF65-F5344CB8AC3E}">
        <p14:creationId xmlns:p14="http://schemas.microsoft.com/office/powerpoint/2010/main" val="16223655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John 10:2-4</a:t>
            </a:r>
          </a:p>
        </p:txBody>
      </p:sp>
      <p:sp>
        <p:nvSpPr>
          <p:cNvPr id="52226" name="Text Box 3"/>
          <p:cNvSpPr txBox="1">
            <a:spLocks noChangeArrowheads="1"/>
          </p:cNvSpPr>
          <p:nvPr/>
        </p:nvSpPr>
        <p:spPr bwMode="auto">
          <a:xfrm>
            <a:off x="762000" y="1131888"/>
            <a:ext cx="7924800"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 “But he who enters by the door is the shepherd of the sheep.</a:t>
            </a:r>
          </a:p>
          <a:p>
            <a:pPr algn="l"/>
            <a:r>
              <a:rPr lang="en-US" sz="3200" dirty="0">
                <a:latin typeface="Frutiger 57Cn"/>
                <a:cs typeface="Frutiger 57Cn"/>
              </a:rPr>
              <a:t>3 “To him the doorkeeper opens, and the sheep hear his voice; and he calls his own sheep by name and leads them out.</a:t>
            </a:r>
          </a:p>
          <a:p>
            <a:pPr algn="l"/>
            <a:r>
              <a:rPr lang="en-US" sz="3200" dirty="0">
                <a:latin typeface="Frutiger 57Cn"/>
                <a:cs typeface="Frutiger 57Cn"/>
              </a:rPr>
              <a:t>4 “And when he brings out his own sheep, he goes before them; and the sheep follow him, for they know his voice.</a:t>
            </a:r>
          </a:p>
        </p:txBody>
      </p:sp>
    </p:spTree>
    <p:extLst>
      <p:ext uri="{BB962C8B-B14F-4D97-AF65-F5344CB8AC3E}">
        <p14:creationId xmlns:p14="http://schemas.microsoft.com/office/powerpoint/2010/main" val="39419237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a:t>
            </a:r>
            <a:r>
              <a:rPr lang="en-US" sz="3200" dirty="0">
                <a:solidFill>
                  <a:srgbClr val="FFCC66"/>
                </a:solidFill>
                <a:latin typeface="Frutiger 57Cn"/>
                <a:cs typeface="Frutiger 57Cn"/>
              </a:rPr>
              <a:t>I shall not want.</a:t>
            </a:r>
          </a:p>
        </p:txBody>
      </p:sp>
    </p:spTree>
    <p:extLst>
      <p:ext uri="{BB962C8B-B14F-4D97-AF65-F5344CB8AC3E}">
        <p14:creationId xmlns:p14="http://schemas.microsoft.com/office/powerpoint/2010/main" val="5090022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a:t>
            </a:r>
            <a:r>
              <a:rPr lang="en-US" sz="3200" dirty="0">
                <a:solidFill>
                  <a:srgbClr val="FFCC66"/>
                </a:solidFill>
                <a:latin typeface="Frutiger 57Cn"/>
                <a:cs typeface="Frutiger 57Cn"/>
              </a:rPr>
              <a:t>I shall not want.</a:t>
            </a:r>
          </a:p>
          <a:p>
            <a:pPr algn="l"/>
            <a:endParaRPr lang="en-US" sz="3200" dirty="0">
              <a:solidFill>
                <a:srgbClr val="FFCC66"/>
              </a:solidFill>
              <a:latin typeface="Frutiger 57Cn"/>
              <a:cs typeface="Frutiger 57Cn"/>
            </a:endParaRPr>
          </a:p>
          <a:p>
            <a:pPr algn="l"/>
            <a:r>
              <a:rPr lang="en-US" sz="3200" dirty="0">
                <a:solidFill>
                  <a:srgbClr val="FFCC66"/>
                </a:solidFill>
                <a:latin typeface="Frutiger 57Cn"/>
                <a:cs typeface="Frutiger 57Cn"/>
              </a:rPr>
              <a:t>“I will never be in need..” </a:t>
            </a:r>
            <a:r>
              <a:rPr lang="en-US" sz="3200" dirty="0">
                <a:latin typeface="Frutiger 57Cn"/>
                <a:cs typeface="Frutiger 57Cn"/>
              </a:rPr>
              <a:t>(CEV)</a:t>
            </a:r>
          </a:p>
          <a:p>
            <a:pPr algn="l"/>
            <a:endParaRPr lang="en-US" sz="3200" dirty="0">
              <a:latin typeface="Frutiger 57Cn"/>
              <a:cs typeface="Frutiger 57Cn"/>
            </a:endParaRPr>
          </a:p>
          <a:p>
            <a:pPr algn="l"/>
            <a:r>
              <a:rPr lang="en-US" sz="3200" dirty="0">
                <a:solidFill>
                  <a:srgbClr val="FFCC66"/>
                </a:solidFill>
                <a:latin typeface="Frutiger 57Cn"/>
                <a:cs typeface="Frutiger 57Cn"/>
              </a:rPr>
              <a:t>“I have everything I need.” </a:t>
            </a:r>
            <a:r>
              <a:rPr lang="en-US" sz="3200" dirty="0">
                <a:latin typeface="Frutiger 57Cn"/>
                <a:cs typeface="Frutiger 57Cn"/>
              </a:rPr>
              <a:t>(NLT)</a:t>
            </a:r>
          </a:p>
          <a:p>
            <a:pPr algn="l"/>
            <a:endParaRPr lang="en-US" sz="3200" dirty="0">
              <a:latin typeface="Frutiger 57Cn"/>
              <a:cs typeface="Frutiger 57Cn"/>
            </a:endParaRPr>
          </a:p>
          <a:p>
            <a:pPr algn="l"/>
            <a:r>
              <a:rPr lang="en-US" sz="3200" dirty="0">
                <a:solidFill>
                  <a:srgbClr val="FFCC66"/>
                </a:solidFill>
                <a:latin typeface="Frutiger 57Cn"/>
                <a:cs typeface="Frutiger 57Cn"/>
              </a:rPr>
              <a:t>“I will not be without any good thing.” </a:t>
            </a:r>
            <a:r>
              <a:rPr lang="en-US" sz="3200" dirty="0">
                <a:latin typeface="Frutiger 57Cn"/>
                <a:cs typeface="Frutiger 57Cn"/>
              </a:rPr>
              <a:t>(BBE)</a:t>
            </a:r>
          </a:p>
          <a:p>
            <a:pPr algn="l"/>
            <a:endParaRPr lang="en-US" sz="3200" dirty="0">
              <a:solidFill>
                <a:srgbClr val="FFCC66"/>
              </a:solidFill>
              <a:latin typeface="Frutiger 57Cn"/>
              <a:cs typeface="Frutiger 57Cn"/>
            </a:endParaRPr>
          </a:p>
        </p:txBody>
      </p:sp>
    </p:spTree>
    <p:extLst>
      <p:ext uri="{BB962C8B-B14F-4D97-AF65-F5344CB8AC3E}">
        <p14:creationId xmlns:p14="http://schemas.microsoft.com/office/powerpoint/2010/main" val="18773073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Philippians 4:11-13 </a:t>
            </a:r>
          </a:p>
        </p:txBody>
      </p:sp>
      <p:sp>
        <p:nvSpPr>
          <p:cNvPr id="2" name="Rectangle 1"/>
          <p:cNvSpPr/>
          <p:nvPr/>
        </p:nvSpPr>
        <p:spPr>
          <a:xfrm>
            <a:off x="381000" y="1351508"/>
            <a:ext cx="8001000" cy="5016758"/>
          </a:xfrm>
          <a:prstGeom prst="rect">
            <a:avLst/>
          </a:prstGeom>
        </p:spPr>
        <p:txBody>
          <a:bodyPr wrap="square">
            <a:spAutoFit/>
          </a:bodyPr>
          <a:lstStyle/>
          <a:p>
            <a:r>
              <a:rPr lang="en-US" dirty="0"/>
              <a:t> </a:t>
            </a:r>
            <a:r>
              <a:rPr lang="en-US" sz="3200" dirty="0">
                <a:latin typeface="Frutiger 57Cn"/>
              </a:rPr>
              <a:t>11 Not that I speak in regard to need, for I have learned in whatever state I am, to be content: </a:t>
            </a:r>
          </a:p>
          <a:p>
            <a:pPr marL="457200" indent="-457200">
              <a:buAutoNum type="arabicPlain" startAt="12"/>
            </a:pPr>
            <a:r>
              <a:rPr lang="en-US" sz="3200" dirty="0">
                <a:latin typeface="Frutiger 57Cn"/>
              </a:rPr>
              <a:t>I know how to be abased, and I know how to abound. Everywhere and in all things I have learned both to be full and to be hungry, both to abound and to suffer need. </a:t>
            </a:r>
          </a:p>
          <a:p>
            <a:r>
              <a:rPr lang="en-US" sz="3200" dirty="0">
                <a:latin typeface="Frutiger 57Cn"/>
              </a:rPr>
              <a:t>13  I can do all things through Christ who strengthens me.</a:t>
            </a:r>
            <a:endParaRPr lang="en-AU" sz="3200" dirty="0">
              <a:latin typeface="Frutiger 57Cn"/>
            </a:endParaRPr>
          </a:p>
        </p:txBody>
      </p:sp>
    </p:spTree>
    <p:extLst>
      <p:ext uri="{BB962C8B-B14F-4D97-AF65-F5344CB8AC3E}">
        <p14:creationId xmlns:p14="http://schemas.microsoft.com/office/powerpoint/2010/main" val="38612893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253135"/>
            <a:ext cx="9144000" cy="4842865"/>
          </a:xfrm>
          <a:prstGeom prst="rect">
            <a:avLst/>
          </a:prstGeom>
          <a:noFill/>
          <a:ln w="12700">
            <a:noFill/>
            <a:miter lim="800000"/>
            <a:headEnd type="none" w="sm" len="sm"/>
            <a:tailEnd type="none" w="sm" len="sm"/>
          </a:ln>
          <a:effectLst>
            <a:outerShdw blurRad="63500" dist="38099" dir="2700000" algn="ctr" rotWithShape="0">
              <a:schemeClr val="bg1">
                <a:alpha val="74998"/>
              </a:schemeClr>
            </a:outerShdw>
          </a:effectLst>
        </p:spPr>
        <p:txBody>
          <a:bodyPr anchor="b">
            <a:spAutoFit/>
          </a:bodyPr>
          <a:lstStyle/>
          <a:p>
            <a:pPr>
              <a:lnSpc>
                <a:spcPct val="90000"/>
              </a:lnSpc>
              <a:defRPr/>
            </a:pPr>
            <a:r>
              <a:rPr lang="en-US" sz="7200" b="1" dirty="0">
                <a:latin typeface="Papyrus" charset="0"/>
              </a:rPr>
              <a:t>Psalm 23: </a:t>
            </a:r>
            <a:br>
              <a:rPr lang="en-US" sz="7200" b="1" dirty="0">
                <a:latin typeface="Papyrus" charset="0"/>
              </a:rPr>
            </a:br>
            <a:r>
              <a:rPr lang="en-US" sz="7200" b="1" dirty="0">
                <a:latin typeface="Papyrus" charset="0"/>
              </a:rPr>
              <a:t>The Sheep Who Follow Their Shepherd</a:t>
            </a:r>
          </a:p>
          <a:p>
            <a:pPr>
              <a:lnSpc>
                <a:spcPct val="90000"/>
              </a:lnSpc>
              <a:defRPr/>
            </a:pPr>
            <a:endParaRPr lang="en-US" sz="5400" b="1" dirty="0">
              <a:latin typeface="Papyrus" charset="0"/>
            </a:endParaRPr>
          </a:p>
        </p:txBody>
      </p:sp>
    </p:spTree>
    <p:extLst>
      <p:ext uri="{BB962C8B-B14F-4D97-AF65-F5344CB8AC3E}">
        <p14:creationId xmlns:p14="http://schemas.microsoft.com/office/powerpoint/2010/main" val="10162486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John 16:33</a:t>
            </a:r>
          </a:p>
        </p:txBody>
      </p:sp>
      <p:sp>
        <p:nvSpPr>
          <p:cNvPr id="52226" name="Text Box 3"/>
          <p:cNvSpPr txBox="1">
            <a:spLocks noChangeArrowheads="1"/>
          </p:cNvSpPr>
          <p:nvPr/>
        </p:nvSpPr>
        <p:spPr bwMode="auto">
          <a:xfrm>
            <a:off x="762000" y="1131888"/>
            <a:ext cx="79248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33 “These things I have spoken to you, that in Me you may have peace. In the world you will have tribulation; but be of good cheer, I have overcome the world.”</a:t>
            </a:r>
          </a:p>
        </p:txBody>
      </p:sp>
    </p:spTree>
    <p:extLst>
      <p:ext uri="{BB962C8B-B14F-4D97-AF65-F5344CB8AC3E}">
        <p14:creationId xmlns:p14="http://schemas.microsoft.com/office/powerpoint/2010/main" val="25530276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Hebrews 13:5-6</a:t>
            </a:r>
          </a:p>
        </p:txBody>
      </p:sp>
      <p:sp>
        <p:nvSpPr>
          <p:cNvPr id="52226" name="Text Box 3"/>
          <p:cNvSpPr txBox="1">
            <a:spLocks noChangeArrowheads="1"/>
          </p:cNvSpPr>
          <p:nvPr/>
        </p:nvSpPr>
        <p:spPr bwMode="auto">
          <a:xfrm>
            <a:off x="762000" y="1131888"/>
            <a:ext cx="7924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Let your conduct be without covetousness; </a:t>
            </a:r>
            <a:br>
              <a:rPr lang="en-US" sz="3200" dirty="0">
                <a:latin typeface="Frutiger 57Cn"/>
                <a:cs typeface="Frutiger 57Cn"/>
              </a:rPr>
            </a:br>
            <a:r>
              <a:rPr lang="en-US" sz="3200" dirty="0">
                <a:latin typeface="Frutiger 57Cn"/>
                <a:cs typeface="Frutiger 57Cn"/>
              </a:rPr>
              <a:t>be content with such things as you have. For He Himself has said, “I will never leave you nor forsake you.”</a:t>
            </a:r>
          </a:p>
          <a:p>
            <a:pPr algn="l"/>
            <a:r>
              <a:rPr lang="en-US" sz="3200" dirty="0">
                <a:latin typeface="Frutiger 57Cn"/>
                <a:cs typeface="Frutiger 57Cn"/>
              </a:rPr>
              <a:t>6 So we may boldly say: “The LORD is my helper; </a:t>
            </a:r>
            <a:br>
              <a:rPr lang="en-US" sz="3200" dirty="0">
                <a:latin typeface="Frutiger 57Cn"/>
                <a:cs typeface="Frutiger 57Cn"/>
              </a:rPr>
            </a:br>
            <a:r>
              <a:rPr lang="en-US" sz="3200" dirty="0">
                <a:latin typeface="Frutiger 57Cn"/>
                <a:cs typeface="Frutiger 57Cn"/>
              </a:rPr>
              <a:t>I will not fear. What can man do to me?”</a:t>
            </a:r>
          </a:p>
        </p:txBody>
      </p:sp>
    </p:spTree>
    <p:extLst>
      <p:ext uri="{BB962C8B-B14F-4D97-AF65-F5344CB8AC3E}">
        <p14:creationId xmlns:p14="http://schemas.microsoft.com/office/powerpoint/2010/main" val="22869658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a:t>
            </a:r>
            <a:r>
              <a:rPr lang="en-US" sz="3200" dirty="0">
                <a:solidFill>
                  <a:srgbClr val="FFCC66"/>
                </a:solidFill>
                <a:latin typeface="Frutiger 57Cn"/>
                <a:cs typeface="Frutiger 57Cn"/>
              </a:rPr>
              <a:t>He makes me to lie down </a:t>
            </a:r>
            <a:r>
              <a:rPr lang="en-US" sz="3200" dirty="0">
                <a:latin typeface="Frutiger 57Cn"/>
                <a:cs typeface="Frutiger 57Cn"/>
              </a:rPr>
              <a:t>in green pastures; He leads me beside the still waters.</a:t>
            </a:r>
          </a:p>
        </p:txBody>
      </p:sp>
    </p:spTree>
    <p:extLst>
      <p:ext uri="{BB962C8B-B14F-4D97-AF65-F5344CB8AC3E}">
        <p14:creationId xmlns:p14="http://schemas.microsoft.com/office/powerpoint/2010/main" val="302316294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1475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conditions for sheep </a:t>
            </a:r>
          </a:p>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to calmly lie down:</a:t>
            </a:r>
          </a:p>
        </p:txBody>
      </p:sp>
      <p:sp>
        <p:nvSpPr>
          <p:cNvPr id="52226" name="Text Box 3"/>
          <p:cNvSpPr txBox="1">
            <a:spLocks noChangeArrowheads="1"/>
          </p:cNvSpPr>
          <p:nvPr/>
        </p:nvSpPr>
        <p:spPr bwMode="auto">
          <a:xfrm>
            <a:off x="762000" y="2031861"/>
            <a:ext cx="82296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endParaRPr lang="en-US" sz="3200" dirty="0">
              <a:latin typeface="Frutiger 57Cn"/>
              <a:cs typeface="Frutiger 57Cn"/>
            </a:endParaRPr>
          </a:p>
          <a:p>
            <a:pPr algn="l"/>
            <a:endParaRPr lang="en-US" sz="1200" dirty="0">
              <a:latin typeface="Frutiger 57Cn"/>
              <a:cs typeface="Frutiger 57Cn"/>
            </a:endParaRPr>
          </a:p>
        </p:txBody>
      </p:sp>
    </p:spTree>
    <p:extLst>
      <p:ext uri="{BB962C8B-B14F-4D97-AF65-F5344CB8AC3E}">
        <p14:creationId xmlns:p14="http://schemas.microsoft.com/office/powerpoint/2010/main" val="17304188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1475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conditions for sheep </a:t>
            </a:r>
          </a:p>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to calmly lie down:</a:t>
            </a:r>
          </a:p>
        </p:txBody>
      </p:sp>
      <p:sp>
        <p:nvSpPr>
          <p:cNvPr id="52226" name="Text Box 3"/>
          <p:cNvSpPr txBox="1">
            <a:spLocks noChangeArrowheads="1"/>
          </p:cNvSpPr>
          <p:nvPr/>
        </p:nvSpPr>
        <p:spPr bwMode="auto">
          <a:xfrm>
            <a:off x="762000" y="2031861"/>
            <a:ext cx="8229600"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a:t>
            </a:r>
            <a:r>
              <a:rPr lang="en-US" sz="3200" dirty="0">
                <a:latin typeface="Frutiger 57Cn"/>
                <a:cs typeface="Frutiger 57Cn"/>
              </a:rPr>
              <a:t>  They need to be free from fear.</a:t>
            </a:r>
          </a:p>
          <a:p>
            <a:pPr algn="l"/>
            <a:endParaRPr lang="en-US" sz="3200" dirty="0">
              <a:latin typeface="Frutiger 57Cn"/>
              <a:cs typeface="Frutiger 57Cn"/>
            </a:endParaRPr>
          </a:p>
          <a:p>
            <a:pPr algn="l"/>
            <a:endParaRPr lang="en-US" sz="3200" dirty="0">
              <a:latin typeface="Frutiger 57Cn"/>
              <a:cs typeface="Frutiger 57Cn"/>
            </a:endParaRPr>
          </a:p>
          <a:p>
            <a:pPr algn="l"/>
            <a:endParaRPr lang="en-US" sz="1200" dirty="0">
              <a:latin typeface="Frutiger 57Cn"/>
              <a:cs typeface="Frutiger 57Cn"/>
            </a:endParaRPr>
          </a:p>
        </p:txBody>
      </p:sp>
    </p:spTree>
    <p:extLst>
      <p:ext uri="{BB962C8B-B14F-4D97-AF65-F5344CB8AC3E}">
        <p14:creationId xmlns:p14="http://schemas.microsoft.com/office/powerpoint/2010/main" val="38977062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1475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conditions for sheep </a:t>
            </a:r>
          </a:p>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to calmly lie down:</a:t>
            </a:r>
          </a:p>
        </p:txBody>
      </p:sp>
      <p:sp>
        <p:nvSpPr>
          <p:cNvPr id="52226" name="Text Box 3"/>
          <p:cNvSpPr txBox="1">
            <a:spLocks noChangeArrowheads="1"/>
          </p:cNvSpPr>
          <p:nvPr/>
        </p:nvSpPr>
        <p:spPr bwMode="auto">
          <a:xfrm>
            <a:off x="762000" y="2031861"/>
            <a:ext cx="8229600" cy="2739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a:t>
            </a:r>
            <a:r>
              <a:rPr lang="en-US" sz="3200" dirty="0">
                <a:latin typeface="Frutiger 57Cn"/>
                <a:cs typeface="Frutiger 57Cn"/>
              </a:rPr>
              <a:t>  They need to be free from fear.</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They need to be free from friction in the flock.</a:t>
            </a:r>
          </a:p>
          <a:p>
            <a:pPr algn="l"/>
            <a:endParaRPr lang="en-US" sz="3200" dirty="0">
              <a:latin typeface="Frutiger 57Cn"/>
              <a:cs typeface="Frutiger 57Cn"/>
            </a:endParaRPr>
          </a:p>
          <a:p>
            <a:pPr algn="l"/>
            <a:endParaRPr lang="en-US" sz="3200" dirty="0">
              <a:latin typeface="Frutiger 57Cn"/>
              <a:cs typeface="Frutiger 57Cn"/>
            </a:endParaRPr>
          </a:p>
          <a:p>
            <a:pPr algn="l"/>
            <a:endParaRPr lang="en-US" sz="1200" dirty="0">
              <a:latin typeface="Frutiger 57Cn"/>
              <a:cs typeface="Frutiger 57Cn"/>
            </a:endParaRPr>
          </a:p>
        </p:txBody>
      </p:sp>
    </p:spTree>
    <p:extLst>
      <p:ext uri="{BB962C8B-B14F-4D97-AF65-F5344CB8AC3E}">
        <p14:creationId xmlns:p14="http://schemas.microsoft.com/office/powerpoint/2010/main" val="16546639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1475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conditions for sheep </a:t>
            </a:r>
          </a:p>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to calmly lie down:</a:t>
            </a:r>
          </a:p>
        </p:txBody>
      </p:sp>
      <p:sp>
        <p:nvSpPr>
          <p:cNvPr id="52226" name="Text Box 3"/>
          <p:cNvSpPr txBox="1">
            <a:spLocks noChangeArrowheads="1"/>
          </p:cNvSpPr>
          <p:nvPr/>
        </p:nvSpPr>
        <p:spPr bwMode="auto">
          <a:xfrm>
            <a:off x="762000" y="2031861"/>
            <a:ext cx="8229600" cy="4216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a:t>
            </a:r>
            <a:r>
              <a:rPr lang="en-US" sz="3200" dirty="0">
                <a:latin typeface="Frutiger 57Cn"/>
                <a:cs typeface="Frutiger 57Cn"/>
              </a:rPr>
              <a:t>  They need to be free from fear.</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They need to be free from friction in the flock.</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They need to be free from pests—insects or parasites that bug them.</a:t>
            </a:r>
          </a:p>
          <a:p>
            <a:pPr algn="l"/>
            <a:endParaRPr lang="en-US" sz="3200" dirty="0">
              <a:latin typeface="Frutiger 57Cn"/>
              <a:cs typeface="Frutiger 57Cn"/>
            </a:endParaRPr>
          </a:p>
          <a:p>
            <a:pPr algn="l"/>
            <a:endParaRPr lang="en-US" sz="3200" dirty="0">
              <a:latin typeface="Frutiger 57Cn"/>
              <a:cs typeface="Frutiger 57Cn"/>
            </a:endParaRPr>
          </a:p>
          <a:p>
            <a:pPr algn="l"/>
            <a:endParaRPr lang="en-US" sz="1200" dirty="0">
              <a:latin typeface="Frutiger 57Cn"/>
              <a:cs typeface="Frutiger 57Cn"/>
            </a:endParaRPr>
          </a:p>
        </p:txBody>
      </p:sp>
    </p:spTree>
    <p:extLst>
      <p:ext uri="{BB962C8B-B14F-4D97-AF65-F5344CB8AC3E}">
        <p14:creationId xmlns:p14="http://schemas.microsoft.com/office/powerpoint/2010/main" val="22227157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1475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Four conditions for sheep </a:t>
            </a:r>
          </a:p>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to lie down and be content:</a:t>
            </a:r>
          </a:p>
        </p:txBody>
      </p:sp>
      <p:sp>
        <p:nvSpPr>
          <p:cNvPr id="52226" name="Text Box 3"/>
          <p:cNvSpPr txBox="1">
            <a:spLocks noChangeArrowheads="1"/>
          </p:cNvSpPr>
          <p:nvPr/>
        </p:nvSpPr>
        <p:spPr bwMode="auto">
          <a:xfrm>
            <a:off x="762000" y="2031861"/>
            <a:ext cx="8229600"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a:t>
            </a:r>
            <a:r>
              <a:rPr lang="en-US" sz="3200" dirty="0">
                <a:latin typeface="Frutiger 57Cn"/>
                <a:cs typeface="Frutiger 57Cn"/>
              </a:rPr>
              <a:t>  They need to be free from fear.</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They need to be free from friction in the flock.</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They need to be free from pests—insects or parasites that bug them.</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They need to be free from hunger.</a:t>
            </a:r>
          </a:p>
          <a:p>
            <a:pPr algn="l"/>
            <a:endParaRPr lang="en-US" sz="3200" dirty="0">
              <a:latin typeface="Frutiger 57Cn"/>
              <a:cs typeface="Frutiger 57Cn"/>
            </a:endParaRPr>
          </a:p>
          <a:p>
            <a:pPr algn="l"/>
            <a:endParaRPr lang="en-US" sz="1200" dirty="0">
              <a:latin typeface="Frutiger 57Cn"/>
              <a:cs typeface="Frutiger 57Cn"/>
            </a:endParaRPr>
          </a:p>
        </p:txBody>
      </p:sp>
    </p:spTree>
    <p:extLst>
      <p:ext uri="{BB962C8B-B14F-4D97-AF65-F5344CB8AC3E}">
        <p14:creationId xmlns:p14="http://schemas.microsoft.com/office/powerpoint/2010/main" val="4587297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a:t>
            </a:r>
            <a:r>
              <a:rPr lang="en-US" sz="3200" dirty="0">
                <a:solidFill>
                  <a:srgbClr val="FFCC66"/>
                </a:solidFill>
                <a:latin typeface="Frutiger 57Cn"/>
                <a:cs typeface="Frutiger 57Cn"/>
              </a:rPr>
              <a:t>in green pastures; </a:t>
            </a:r>
            <a:br>
              <a:rPr lang="en-US" sz="3200" dirty="0">
                <a:solidFill>
                  <a:srgbClr val="FFCC66"/>
                </a:solidFill>
                <a:latin typeface="Frutiger 57Cn"/>
                <a:cs typeface="Frutiger 57Cn"/>
              </a:rPr>
            </a:br>
            <a:r>
              <a:rPr lang="en-US" sz="3200" dirty="0">
                <a:latin typeface="Frutiger 57Cn"/>
                <a:cs typeface="Frutiger 57Cn"/>
              </a:rPr>
              <a:t>He leads me beside the still waters.</a:t>
            </a:r>
          </a:p>
        </p:txBody>
      </p:sp>
    </p:spTree>
    <p:extLst>
      <p:ext uri="{BB962C8B-B14F-4D97-AF65-F5344CB8AC3E}">
        <p14:creationId xmlns:p14="http://schemas.microsoft.com/office/powerpoint/2010/main" val="9503800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green pastures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7041"/>
            <a:ext cx="9144000" cy="5065928"/>
          </a:xfrm>
          <a:prstGeom prst="rect">
            <a:avLst/>
          </a:prstGeom>
        </p:spPr>
      </p:pic>
    </p:spTree>
    <p:extLst>
      <p:ext uri="{BB962C8B-B14F-4D97-AF65-F5344CB8AC3E}">
        <p14:creationId xmlns:p14="http://schemas.microsoft.com/office/powerpoint/2010/main" val="82341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in green pastures; He leads me beside the still waters.</a:t>
            </a:r>
          </a:p>
          <a:p>
            <a:pPr algn="l"/>
            <a:r>
              <a:rPr lang="en-US" sz="3200" dirty="0">
                <a:latin typeface="Frutiger 57Cn"/>
                <a:cs typeface="Frutiger 57Cn"/>
              </a:rPr>
              <a:t>3 He restores my soul; He leads me in the paths of righteousness for His name’s sake.</a:t>
            </a:r>
          </a:p>
          <a:p>
            <a:pPr algn="l"/>
            <a:r>
              <a:rPr lang="en-US" sz="3200" dirty="0">
                <a:latin typeface="Frutiger 57Cn"/>
                <a:cs typeface="Frutiger 57Cn"/>
              </a:rPr>
              <a:t>4 Yea, though I walk through the valley of the shadow of death, I will fear no evil; For You are with me; Your rod and Your staff, they comfort me.</a:t>
            </a:r>
          </a:p>
        </p:txBody>
      </p:sp>
    </p:spTree>
    <p:extLst>
      <p:ext uri="{BB962C8B-B14F-4D97-AF65-F5344CB8AC3E}">
        <p14:creationId xmlns:p14="http://schemas.microsoft.com/office/powerpoint/2010/main" val="20320262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green pastures 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272"/>
            <a:ext cx="9144000" cy="5065928"/>
          </a:xfrm>
          <a:prstGeom prst="rect">
            <a:avLst/>
          </a:prstGeom>
        </p:spPr>
      </p:pic>
    </p:spTree>
    <p:extLst>
      <p:ext uri="{BB962C8B-B14F-4D97-AF65-F5344CB8AC3E}">
        <p14:creationId xmlns:p14="http://schemas.microsoft.com/office/powerpoint/2010/main" val="3123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5" name="Picture 4" descr="green pastures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7999"/>
            <a:ext cx="9144000" cy="5070610"/>
          </a:xfrm>
          <a:prstGeom prst="rect">
            <a:avLst/>
          </a:prstGeom>
        </p:spPr>
      </p:pic>
    </p:spTree>
    <p:extLst>
      <p:ext uri="{BB962C8B-B14F-4D97-AF65-F5344CB8AC3E}">
        <p14:creationId xmlns:p14="http://schemas.microsoft.com/office/powerpoint/2010/main" val="1363246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green pastures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410"/>
            <a:ext cx="9144000" cy="5056590"/>
          </a:xfrm>
          <a:prstGeom prst="rect">
            <a:avLst/>
          </a:prstGeom>
        </p:spPr>
      </p:pic>
    </p:spTree>
    <p:extLst>
      <p:ext uri="{BB962C8B-B14F-4D97-AF65-F5344CB8AC3E}">
        <p14:creationId xmlns:p14="http://schemas.microsoft.com/office/powerpoint/2010/main" val="2940876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23:1-2</a:t>
            </a:r>
          </a:p>
        </p:txBody>
      </p:sp>
      <p:sp>
        <p:nvSpPr>
          <p:cNvPr id="52226" name="Text Box 3"/>
          <p:cNvSpPr txBox="1">
            <a:spLocks noChangeArrowheads="1"/>
          </p:cNvSpPr>
          <p:nvPr/>
        </p:nvSpPr>
        <p:spPr bwMode="auto">
          <a:xfrm>
            <a:off x="762000" y="1131888"/>
            <a:ext cx="82296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The LORD is my shepherd; I shall not want.</a:t>
            </a:r>
          </a:p>
          <a:p>
            <a:pPr algn="l"/>
            <a:r>
              <a:rPr lang="en-US" sz="3200" dirty="0">
                <a:latin typeface="Frutiger 57Cn"/>
                <a:cs typeface="Frutiger 57Cn"/>
              </a:rPr>
              <a:t>2 He makes me to lie down </a:t>
            </a:r>
            <a:r>
              <a:rPr lang="en-US" sz="3200" dirty="0">
                <a:solidFill>
                  <a:srgbClr val="FFCC66"/>
                </a:solidFill>
                <a:latin typeface="Frutiger 57Cn"/>
                <a:cs typeface="Frutiger 57Cn"/>
              </a:rPr>
              <a:t>in green pastures</a:t>
            </a:r>
            <a:r>
              <a:rPr lang="en-US" sz="3200" dirty="0">
                <a:latin typeface="Frutiger 57Cn"/>
                <a:cs typeface="Frutiger 57Cn"/>
              </a:rPr>
              <a:t> . . .</a:t>
            </a:r>
          </a:p>
        </p:txBody>
      </p:sp>
    </p:spTree>
    <p:extLst>
      <p:ext uri="{BB962C8B-B14F-4D97-AF65-F5344CB8AC3E}">
        <p14:creationId xmlns:p14="http://schemas.microsoft.com/office/powerpoint/2010/main" val="78682200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ee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
            <a:ext cx="10798176" cy="7239000"/>
          </a:xfrm>
          <a:prstGeom prst="rect">
            <a:avLst/>
          </a:prstGeom>
        </p:spPr>
      </p:pic>
    </p:spTree>
    <p:extLst>
      <p:ext uri="{BB962C8B-B14F-4D97-AF65-F5344CB8AC3E}">
        <p14:creationId xmlns:p14="http://schemas.microsoft.com/office/powerpoint/2010/main" val="2810554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green pastures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7041"/>
            <a:ext cx="9144000" cy="5065928"/>
          </a:xfrm>
          <a:prstGeom prst="rect">
            <a:avLst/>
          </a:prstGeom>
        </p:spPr>
      </p:pic>
    </p:spTree>
    <p:extLst>
      <p:ext uri="{BB962C8B-B14F-4D97-AF65-F5344CB8AC3E}">
        <p14:creationId xmlns:p14="http://schemas.microsoft.com/office/powerpoint/2010/main" val="3574406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sheep in wilderness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5899"/>
            <a:ext cx="9144000" cy="5075301"/>
          </a:xfrm>
          <a:prstGeom prst="rect">
            <a:avLst/>
          </a:prstGeom>
        </p:spPr>
      </p:pic>
    </p:spTree>
    <p:extLst>
      <p:ext uri="{BB962C8B-B14F-4D97-AF65-F5344CB8AC3E}">
        <p14:creationId xmlns:p14="http://schemas.microsoft.com/office/powerpoint/2010/main" val="684014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green pastures 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5272"/>
            <a:ext cx="9144000" cy="5065928"/>
          </a:xfrm>
          <a:prstGeom prst="rect">
            <a:avLst/>
          </a:prstGeom>
        </p:spPr>
      </p:pic>
    </p:spTree>
    <p:extLst>
      <p:ext uri="{BB962C8B-B14F-4D97-AF65-F5344CB8AC3E}">
        <p14:creationId xmlns:p14="http://schemas.microsoft.com/office/powerpoint/2010/main" val="3401280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3" name="Picture 2" descr="green pastures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7041"/>
            <a:ext cx="9144000" cy="5065928"/>
          </a:xfrm>
          <a:prstGeom prst="rect">
            <a:avLst/>
          </a:prstGeom>
        </p:spPr>
      </p:pic>
    </p:spTree>
    <p:extLst>
      <p:ext uri="{BB962C8B-B14F-4D97-AF65-F5344CB8AC3E}">
        <p14:creationId xmlns:p14="http://schemas.microsoft.com/office/powerpoint/2010/main" val="1183303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a:t>
            </a:r>
            <a:r>
              <a:rPr lang="en-US" sz="3200" dirty="0">
                <a:solidFill>
                  <a:srgbClr val="FFFFCC"/>
                </a:solidFill>
                <a:latin typeface="Frutiger 57Cn"/>
                <a:cs typeface="Frutiger 57Cn"/>
              </a:rPr>
              <a:t>in green pastures; </a:t>
            </a:r>
            <a:br>
              <a:rPr lang="en-US" sz="3200" dirty="0">
                <a:solidFill>
                  <a:srgbClr val="FFFFA9"/>
                </a:solidFill>
                <a:latin typeface="Frutiger 57Cn"/>
                <a:cs typeface="Frutiger 57Cn"/>
              </a:rPr>
            </a:br>
            <a:r>
              <a:rPr lang="en-US" sz="3200" dirty="0">
                <a:solidFill>
                  <a:srgbClr val="FFCC66"/>
                </a:solidFill>
                <a:latin typeface="Frutiger 57Cn"/>
                <a:cs typeface="Frutiger 57Cn"/>
              </a:rPr>
              <a:t>He leads me beside the still waters.</a:t>
            </a:r>
          </a:p>
        </p:txBody>
      </p:sp>
    </p:spTree>
    <p:extLst>
      <p:ext uri="{BB962C8B-B14F-4D97-AF65-F5344CB8AC3E}">
        <p14:creationId xmlns:p14="http://schemas.microsoft.com/office/powerpoint/2010/main" val="7879756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You prepare a table before me in the presence of my enemies; You anoint my head with oil; my cup runs over.</a:t>
            </a:r>
          </a:p>
          <a:p>
            <a:pPr algn="l"/>
            <a:r>
              <a:rPr lang="en-US" sz="3200" dirty="0">
                <a:latin typeface="Frutiger 57Cn"/>
                <a:cs typeface="Frutiger 57Cn"/>
              </a:rPr>
              <a:t>6 Surely goodness and mercy shall follow me all the days of my life; and I will dwell in the house of the LORD forever.</a:t>
            </a:r>
          </a:p>
        </p:txBody>
      </p:sp>
    </p:spTree>
    <p:extLst>
      <p:ext uri="{BB962C8B-B14F-4D97-AF65-F5344CB8AC3E}">
        <p14:creationId xmlns:p14="http://schemas.microsoft.com/office/powerpoint/2010/main" val="12555383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U79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81000"/>
            <a:ext cx="10810240" cy="7239000"/>
          </a:xfrm>
          <a:prstGeom prst="rect">
            <a:avLst/>
          </a:prstGeom>
        </p:spPr>
      </p:pic>
    </p:spTree>
    <p:extLst>
      <p:ext uri="{BB962C8B-B14F-4D97-AF65-F5344CB8AC3E}">
        <p14:creationId xmlns:p14="http://schemas.microsoft.com/office/powerpoint/2010/main" val="340591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Picture 5" descr="Ash-Meadows-Point-of-Rocks-Springs-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9221"/>
            <a:ext cx="10236671" cy="6818779"/>
          </a:xfrm>
          <a:prstGeom prst="rect">
            <a:avLst/>
          </a:prstGeom>
        </p:spPr>
      </p:pic>
    </p:spTree>
    <p:extLst>
      <p:ext uri="{BB962C8B-B14F-4D97-AF65-F5344CB8AC3E}">
        <p14:creationId xmlns:p14="http://schemas.microsoft.com/office/powerpoint/2010/main" val="323050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643" y="35092"/>
            <a:ext cx="8991600" cy="685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4" name="Picture 3" descr="album_bogh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670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a:t>
            </a:r>
            <a:r>
              <a:rPr lang="en-US" sz="3200" dirty="0">
                <a:solidFill>
                  <a:srgbClr val="FFFFCC"/>
                </a:solidFill>
                <a:latin typeface="Frutiger 57Cn"/>
                <a:cs typeface="Frutiger 57Cn"/>
              </a:rPr>
              <a:t>in green pastures; </a:t>
            </a:r>
            <a:br>
              <a:rPr lang="en-US" sz="3200" dirty="0">
                <a:solidFill>
                  <a:srgbClr val="FFFFA9"/>
                </a:solidFill>
                <a:latin typeface="Frutiger 57Cn"/>
                <a:cs typeface="Frutiger 57Cn"/>
              </a:rPr>
            </a:br>
            <a:r>
              <a:rPr lang="en-US" sz="3200" dirty="0">
                <a:solidFill>
                  <a:srgbClr val="FFCC66"/>
                </a:solidFill>
                <a:latin typeface="Frutiger 57Cn"/>
                <a:cs typeface="Frutiger 57Cn"/>
              </a:rPr>
              <a:t>He leads me beside the still waters.</a:t>
            </a:r>
          </a:p>
        </p:txBody>
      </p:sp>
    </p:spTree>
    <p:extLst>
      <p:ext uri="{BB962C8B-B14F-4D97-AF65-F5344CB8AC3E}">
        <p14:creationId xmlns:p14="http://schemas.microsoft.com/office/powerpoint/2010/main" val="212447381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package_phot_image_en_6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0"/>
            <a:ext cx="10275570" cy="6858000"/>
          </a:xfrm>
          <a:prstGeom prst="rect">
            <a:avLst/>
          </a:prstGeom>
        </p:spPr>
      </p:pic>
    </p:spTree>
    <p:extLst>
      <p:ext uri="{BB962C8B-B14F-4D97-AF65-F5344CB8AC3E}">
        <p14:creationId xmlns:p14="http://schemas.microsoft.com/office/powerpoint/2010/main" val="9568915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in green pastures; He leads me beside the still waters.</a:t>
            </a:r>
          </a:p>
          <a:p>
            <a:pPr algn="l"/>
            <a:r>
              <a:rPr lang="en-US" sz="3200" dirty="0">
                <a:latin typeface="Frutiger 57Cn"/>
                <a:cs typeface="Frutiger 57Cn"/>
              </a:rPr>
              <a:t>3 </a:t>
            </a:r>
            <a:r>
              <a:rPr lang="en-US" sz="3200" dirty="0">
                <a:solidFill>
                  <a:srgbClr val="FFCC66"/>
                </a:solidFill>
                <a:latin typeface="Frutiger 57Cn"/>
                <a:cs typeface="Frutiger 57Cn"/>
              </a:rPr>
              <a:t>He restores my soul; </a:t>
            </a:r>
            <a:r>
              <a:rPr lang="en-US" sz="3200" dirty="0">
                <a:latin typeface="Frutiger 57Cn"/>
                <a:cs typeface="Frutiger 57Cn"/>
              </a:rPr>
              <a:t>He leads me in the paths of righteousness for His name’s sake.</a:t>
            </a:r>
          </a:p>
        </p:txBody>
      </p:sp>
    </p:spTree>
    <p:extLst>
      <p:ext uri="{BB962C8B-B14F-4D97-AF65-F5344CB8AC3E}">
        <p14:creationId xmlns:p14="http://schemas.microsoft.com/office/powerpoint/2010/main" val="79613488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42:11</a:t>
            </a:r>
          </a:p>
        </p:txBody>
      </p:sp>
      <p:sp>
        <p:nvSpPr>
          <p:cNvPr id="52226" name="Text Box 3"/>
          <p:cNvSpPr txBox="1">
            <a:spLocks noChangeArrowheads="1"/>
          </p:cNvSpPr>
          <p:nvPr/>
        </p:nvSpPr>
        <p:spPr bwMode="auto">
          <a:xfrm>
            <a:off x="762000" y="1131888"/>
            <a:ext cx="7924800"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Why are you cast down, O my soul? And why are you disquieted within me? Hope in God; for I shall yet praise Him, the help of my countenance and my God.</a:t>
            </a:r>
          </a:p>
        </p:txBody>
      </p:sp>
    </p:spTree>
    <p:extLst>
      <p:ext uri="{BB962C8B-B14F-4D97-AF65-F5344CB8AC3E}">
        <p14:creationId xmlns:p14="http://schemas.microsoft.com/office/powerpoint/2010/main" val="85793979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cast shee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0"/>
            <a:ext cx="9795510" cy="6858000"/>
          </a:xfrm>
          <a:prstGeom prst="rect">
            <a:avLst/>
          </a:prstGeom>
        </p:spPr>
      </p:pic>
    </p:spTree>
    <p:extLst>
      <p:ext uri="{BB962C8B-B14F-4D97-AF65-F5344CB8AC3E}">
        <p14:creationId xmlns:p14="http://schemas.microsoft.com/office/powerpoint/2010/main" val="176087199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Luke 15:4-6</a:t>
            </a:r>
          </a:p>
        </p:txBody>
      </p:sp>
      <p:sp>
        <p:nvSpPr>
          <p:cNvPr id="52226" name="Text Box 3"/>
          <p:cNvSpPr txBox="1">
            <a:spLocks noChangeArrowheads="1"/>
          </p:cNvSpPr>
          <p:nvPr/>
        </p:nvSpPr>
        <p:spPr bwMode="auto">
          <a:xfrm>
            <a:off x="762000" y="1131888"/>
            <a:ext cx="7924800" cy="501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4 “What man of you, having a hundred sheep, if he loses one of them, does not leave the ninety-nine in the wilderness, and go after the one which is lost until he finds it?</a:t>
            </a:r>
          </a:p>
          <a:p>
            <a:pPr algn="l"/>
            <a:r>
              <a:rPr lang="en-US" sz="3200" dirty="0">
                <a:latin typeface="Frutiger 57Cn"/>
                <a:cs typeface="Frutiger 57Cn"/>
              </a:rPr>
              <a:t>5 “And when he has found it, he lays it on his shoulders, rejoicing.</a:t>
            </a:r>
          </a:p>
          <a:p>
            <a:pPr algn="l"/>
            <a:r>
              <a:rPr lang="en-US" sz="3200" dirty="0">
                <a:latin typeface="Frutiger 57Cn"/>
                <a:cs typeface="Frutiger 57Cn"/>
              </a:rPr>
              <a:t>6 “And when he comes home, he calls together his friends and neighbors, saying to them, ‘Rejoice with me, for I have found my sheep which was lost!’</a:t>
            </a:r>
          </a:p>
        </p:txBody>
      </p:sp>
    </p:spTree>
    <p:extLst>
      <p:ext uri="{BB962C8B-B14F-4D97-AF65-F5344CB8AC3E}">
        <p14:creationId xmlns:p14="http://schemas.microsoft.com/office/powerpoint/2010/main" val="55329558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in green pastures; He leads me beside the still waters.</a:t>
            </a:r>
          </a:p>
          <a:p>
            <a:pPr algn="l"/>
            <a:r>
              <a:rPr lang="en-US" sz="3200" dirty="0">
                <a:latin typeface="Frutiger 57Cn"/>
                <a:cs typeface="Frutiger 57Cn"/>
              </a:rPr>
              <a:t>3 </a:t>
            </a:r>
            <a:r>
              <a:rPr lang="en-US" sz="3200" dirty="0">
                <a:solidFill>
                  <a:srgbClr val="FFFFCC"/>
                </a:solidFill>
                <a:latin typeface="Frutiger 57Cn"/>
                <a:cs typeface="Frutiger 57Cn"/>
              </a:rPr>
              <a:t>He restores my soul; </a:t>
            </a:r>
            <a:r>
              <a:rPr lang="en-US" sz="3200" dirty="0">
                <a:solidFill>
                  <a:srgbClr val="FFCC66"/>
                </a:solidFill>
                <a:latin typeface="Frutiger 57Cn"/>
                <a:cs typeface="Frutiger 57Cn"/>
              </a:rPr>
              <a:t>He leads me in the paths </a:t>
            </a:r>
            <a:br>
              <a:rPr lang="en-US" sz="3200" dirty="0">
                <a:solidFill>
                  <a:srgbClr val="FFCC66"/>
                </a:solidFill>
                <a:latin typeface="Frutiger 57Cn"/>
                <a:cs typeface="Frutiger 57Cn"/>
              </a:rPr>
            </a:br>
            <a:r>
              <a:rPr lang="en-US" sz="3200" dirty="0">
                <a:solidFill>
                  <a:srgbClr val="FFCC66"/>
                </a:solidFill>
                <a:latin typeface="Frutiger 57Cn"/>
                <a:cs typeface="Frutiger 57Cn"/>
              </a:rPr>
              <a:t>of righteousness for His name’s sake.</a:t>
            </a:r>
          </a:p>
        </p:txBody>
      </p:sp>
    </p:spTree>
    <p:extLst>
      <p:ext uri="{BB962C8B-B14F-4D97-AF65-F5344CB8AC3E}">
        <p14:creationId xmlns:p14="http://schemas.microsoft.com/office/powerpoint/2010/main" val="39080452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a:t>
            </a:r>
            <a:r>
              <a:rPr lang="en-US" sz="3200" dirty="0">
                <a:solidFill>
                  <a:srgbClr val="FFCC66"/>
                </a:solidFill>
                <a:latin typeface="Frutiger 57Cn"/>
                <a:cs typeface="Frutiger 57Cn"/>
              </a:rPr>
              <a:t>&lt;A Psalm of David.&gt; </a:t>
            </a:r>
            <a:r>
              <a:rPr lang="en-US" sz="3200" dirty="0">
                <a:latin typeface="Frutiger 57Cn"/>
                <a:cs typeface="Frutiger 57Cn"/>
              </a:rPr>
              <a:t>The LORD is my shepherd; I shall not want.</a:t>
            </a:r>
          </a:p>
        </p:txBody>
      </p:sp>
    </p:spTree>
    <p:extLst>
      <p:ext uri="{BB962C8B-B14F-4D97-AF65-F5344CB8AC3E}">
        <p14:creationId xmlns:p14="http://schemas.microsoft.com/office/powerpoint/2010/main" val="248136739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herderKudd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1" y="0"/>
            <a:ext cx="9326881" cy="6858000"/>
          </a:xfrm>
          <a:prstGeom prst="rect">
            <a:avLst/>
          </a:prstGeom>
        </p:spPr>
      </p:pic>
    </p:spTree>
    <p:extLst>
      <p:ext uri="{BB962C8B-B14F-4D97-AF65-F5344CB8AC3E}">
        <p14:creationId xmlns:p14="http://schemas.microsoft.com/office/powerpoint/2010/main" val="39491055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Wadi Qelt 073.jp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5508" y="-990600"/>
            <a:ext cx="10470403" cy="7852802"/>
          </a:xfrm>
          <a:prstGeom prst="rect">
            <a:avLst/>
          </a:prstGeom>
        </p:spPr>
      </p:pic>
    </p:spTree>
    <p:extLst>
      <p:ext uri="{BB962C8B-B14F-4D97-AF65-F5344CB8AC3E}">
        <p14:creationId xmlns:p14="http://schemas.microsoft.com/office/powerpoint/2010/main" val="369405290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in green pastures; He leads me beside the still waters.</a:t>
            </a:r>
          </a:p>
          <a:p>
            <a:pPr algn="l"/>
            <a:r>
              <a:rPr lang="en-US" sz="3200" dirty="0">
                <a:latin typeface="Frutiger 57Cn"/>
                <a:cs typeface="Frutiger 57Cn"/>
              </a:rPr>
              <a:t>3 He restores my soul; He leads me in the paths of righteousness for His name’s sake.</a:t>
            </a:r>
          </a:p>
          <a:p>
            <a:pPr algn="l"/>
            <a:r>
              <a:rPr lang="en-US" sz="3200" dirty="0">
                <a:latin typeface="Frutiger 57Cn"/>
                <a:cs typeface="Frutiger 57Cn"/>
              </a:rPr>
              <a:t>4 </a:t>
            </a:r>
            <a:r>
              <a:rPr lang="en-US" sz="3200" dirty="0">
                <a:solidFill>
                  <a:srgbClr val="FFCC66"/>
                </a:solidFill>
                <a:latin typeface="Frutiger 57Cn"/>
                <a:cs typeface="Frutiger 57Cn"/>
              </a:rPr>
              <a:t>Yea, though I walk through the valley of the shadow of death, I will fear no evil; </a:t>
            </a:r>
            <a:r>
              <a:rPr lang="en-US" sz="3200" dirty="0">
                <a:latin typeface="Frutiger 57Cn"/>
                <a:cs typeface="Frutiger 57Cn"/>
              </a:rPr>
              <a:t>for You are with me; Your rod and Your staff, they comfort me.</a:t>
            </a:r>
          </a:p>
        </p:txBody>
      </p:sp>
    </p:spTree>
    <p:extLst>
      <p:ext uri="{BB962C8B-B14F-4D97-AF65-F5344CB8AC3E}">
        <p14:creationId xmlns:p14="http://schemas.microsoft.com/office/powerpoint/2010/main" val="424137088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27468-506531-hiking-trail-at-the-gorge-in-rocky-desert-near-eilat-in-israel.jpg"/>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71871" y="-17357"/>
            <a:ext cx="10315871" cy="6877247"/>
          </a:xfrm>
          <a:prstGeom prst="rect">
            <a:avLst/>
          </a:prstGeom>
        </p:spPr>
      </p:pic>
    </p:spTree>
    <p:extLst>
      <p:ext uri="{BB962C8B-B14F-4D97-AF65-F5344CB8AC3E}">
        <p14:creationId xmlns:p14="http://schemas.microsoft.com/office/powerpoint/2010/main" val="2231797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in green pastures; He leads me beside the still waters.</a:t>
            </a:r>
          </a:p>
          <a:p>
            <a:pPr algn="l"/>
            <a:r>
              <a:rPr lang="en-US" sz="3200" dirty="0">
                <a:latin typeface="Frutiger 57Cn"/>
                <a:cs typeface="Frutiger 57Cn"/>
              </a:rPr>
              <a:t>3 He restores my soul; He leads me in the paths of righteousness for His name’s sake.</a:t>
            </a:r>
          </a:p>
          <a:p>
            <a:pPr algn="l"/>
            <a:r>
              <a:rPr lang="en-US" sz="3200" dirty="0">
                <a:latin typeface="Frutiger 57Cn"/>
                <a:cs typeface="Frutiger 57Cn"/>
              </a:rPr>
              <a:t>4 </a:t>
            </a:r>
            <a:r>
              <a:rPr lang="en-US" sz="3200" dirty="0">
                <a:solidFill>
                  <a:srgbClr val="FFFFCC"/>
                </a:solidFill>
                <a:latin typeface="Frutiger 57Cn"/>
                <a:cs typeface="Frutiger 57Cn"/>
              </a:rPr>
              <a:t>Yea, though I walk through the valley of the shadow of death, I will fear no evil; </a:t>
            </a:r>
            <a:r>
              <a:rPr lang="en-US" sz="3200" dirty="0">
                <a:solidFill>
                  <a:srgbClr val="FFCC66"/>
                </a:solidFill>
                <a:latin typeface="Frutiger 57Cn"/>
                <a:cs typeface="Frutiger 57Cn"/>
              </a:rPr>
              <a:t>for You are with me; </a:t>
            </a:r>
            <a:r>
              <a:rPr lang="en-US" sz="3200" dirty="0">
                <a:latin typeface="Frutiger 57Cn"/>
                <a:cs typeface="Frutiger 57Cn"/>
              </a:rPr>
              <a:t>Your rod and Your staff, they comfort me.</a:t>
            </a:r>
          </a:p>
        </p:txBody>
      </p:sp>
    </p:spTree>
    <p:extLst>
      <p:ext uri="{BB962C8B-B14F-4D97-AF65-F5344CB8AC3E}">
        <p14:creationId xmlns:p14="http://schemas.microsoft.com/office/powerpoint/2010/main" val="311964058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 &lt;A Psalm of David.&gt; The LORD is my shepherd; I shall not want.</a:t>
            </a:r>
          </a:p>
          <a:p>
            <a:pPr algn="l"/>
            <a:r>
              <a:rPr lang="en-US" sz="3200" dirty="0">
                <a:latin typeface="Frutiger 57Cn"/>
                <a:cs typeface="Frutiger 57Cn"/>
              </a:rPr>
              <a:t>2 He makes me to lie down in green pastures; He leads me beside the still waters.</a:t>
            </a:r>
          </a:p>
          <a:p>
            <a:pPr algn="l"/>
            <a:r>
              <a:rPr lang="en-US" sz="3200" dirty="0">
                <a:latin typeface="Frutiger 57Cn"/>
                <a:cs typeface="Frutiger 57Cn"/>
              </a:rPr>
              <a:t>3 He restores my soul; He leads me in the paths of righteousness for His name’s sake.</a:t>
            </a:r>
          </a:p>
          <a:p>
            <a:pPr algn="l"/>
            <a:r>
              <a:rPr lang="en-US" sz="3200" dirty="0">
                <a:latin typeface="Frutiger 57Cn"/>
                <a:cs typeface="Frutiger 57Cn"/>
              </a:rPr>
              <a:t>4 </a:t>
            </a:r>
            <a:r>
              <a:rPr lang="en-US" sz="3200" dirty="0">
                <a:solidFill>
                  <a:srgbClr val="FFFFCC"/>
                </a:solidFill>
                <a:latin typeface="Frutiger 57Cn"/>
                <a:cs typeface="Frutiger 57Cn"/>
              </a:rPr>
              <a:t>Yea, though I walk through the valley of the shadow of death, I will fear no evil; for You are with me; </a:t>
            </a:r>
            <a:r>
              <a:rPr lang="en-US" sz="3200" dirty="0">
                <a:solidFill>
                  <a:srgbClr val="FFCC66"/>
                </a:solidFill>
                <a:latin typeface="Frutiger 57Cn"/>
                <a:cs typeface="Frutiger 57Cn"/>
              </a:rPr>
              <a:t>Your rod and Your staff, they comfort me.</a:t>
            </a:r>
          </a:p>
        </p:txBody>
      </p:sp>
    </p:spTree>
    <p:extLst>
      <p:ext uri="{BB962C8B-B14F-4D97-AF65-F5344CB8AC3E}">
        <p14:creationId xmlns:p14="http://schemas.microsoft.com/office/powerpoint/2010/main" val="142857696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hepherds-ro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533400"/>
            <a:ext cx="9760968" cy="6324600"/>
          </a:xfrm>
          <a:prstGeom prst="rect">
            <a:avLst/>
          </a:prstGeom>
        </p:spPr>
      </p:pic>
    </p:spTree>
    <p:extLst>
      <p:ext uri="{BB962C8B-B14F-4D97-AF65-F5344CB8AC3E}">
        <p14:creationId xmlns:p14="http://schemas.microsoft.com/office/powerpoint/2010/main" val="389750221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1 Samuel 17:34-36</a:t>
            </a:r>
          </a:p>
        </p:txBody>
      </p:sp>
      <p:sp>
        <p:nvSpPr>
          <p:cNvPr id="52226" name="Text Box 3"/>
          <p:cNvSpPr txBox="1">
            <a:spLocks noChangeArrowheads="1"/>
          </p:cNvSpPr>
          <p:nvPr/>
        </p:nvSpPr>
        <p:spPr bwMode="auto">
          <a:xfrm>
            <a:off x="762000" y="1131888"/>
            <a:ext cx="792480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34  But David said to Saul, “Your servant used to keep his father’s sheep, and when a lion or a bear came and took a lamb out of the flock,</a:t>
            </a:r>
          </a:p>
          <a:p>
            <a:pPr algn="l"/>
            <a:r>
              <a:rPr lang="en-US" sz="3200" dirty="0">
                <a:latin typeface="Frutiger 57Cn"/>
                <a:cs typeface="Frutiger 57Cn"/>
              </a:rPr>
              <a:t>35  I went out after it and struck it, and delivered the lamb from its mouth; and when it arose against me, I caught it by its beard, and struck and killed it.</a:t>
            </a:r>
          </a:p>
          <a:p>
            <a:pPr algn="l"/>
            <a:r>
              <a:rPr lang="en-US" sz="3200" dirty="0">
                <a:latin typeface="Frutiger 57Cn"/>
                <a:cs typeface="Frutiger 57Cn"/>
              </a:rPr>
              <a:t>36  “Your servant has killed both lion and bear; and this uncircumcised Philistine will be like one of them, seeing he has defied the armies of the living God.”</a:t>
            </a:r>
          </a:p>
        </p:txBody>
      </p:sp>
    </p:spTree>
    <p:extLst>
      <p:ext uri="{BB962C8B-B14F-4D97-AF65-F5344CB8AC3E}">
        <p14:creationId xmlns:p14="http://schemas.microsoft.com/office/powerpoint/2010/main" val="17830146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1 Samuel 17:34-36</a:t>
            </a:r>
          </a:p>
        </p:txBody>
      </p:sp>
      <p:sp>
        <p:nvSpPr>
          <p:cNvPr id="52226" name="Text Box 3"/>
          <p:cNvSpPr txBox="1">
            <a:spLocks noChangeArrowheads="1"/>
          </p:cNvSpPr>
          <p:nvPr/>
        </p:nvSpPr>
        <p:spPr bwMode="auto">
          <a:xfrm>
            <a:off x="762000" y="1131888"/>
            <a:ext cx="7924800" cy="550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34  But David said to Saul, “Your servant used to keep his father’s sheep, and when a lion or a bear came and took a lamb out of the flock,</a:t>
            </a:r>
          </a:p>
          <a:p>
            <a:pPr algn="l"/>
            <a:r>
              <a:rPr lang="en-US" sz="3200" dirty="0">
                <a:latin typeface="Frutiger 57Cn"/>
                <a:cs typeface="Frutiger 57Cn"/>
              </a:rPr>
              <a:t>35  I went out after it and </a:t>
            </a:r>
            <a:r>
              <a:rPr lang="en-US" sz="3200" dirty="0">
                <a:solidFill>
                  <a:srgbClr val="FFCC66"/>
                </a:solidFill>
                <a:latin typeface="Frutiger 57Cn"/>
                <a:cs typeface="Frutiger 57Cn"/>
              </a:rPr>
              <a:t>struck it, </a:t>
            </a:r>
            <a:r>
              <a:rPr lang="en-US" sz="3200" dirty="0">
                <a:latin typeface="Frutiger 57Cn"/>
                <a:cs typeface="Frutiger 57Cn"/>
              </a:rPr>
              <a:t>and delivered the lamb from its mouth; and when it arose against me, I caught it by its beard, and </a:t>
            </a:r>
            <a:r>
              <a:rPr lang="en-US" sz="3200" dirty="0">
                <a:solidFill>
                  <a:srgbClr val="FFCC66"/>
                </a:solidFill>
                <a:latin typeface="Frutiger 57Cn"/>
                <a:cs typeface="Frutiger 57Cn"/>
              </a:rPr>
              <a:t>struck and killed it.</a:t>
            </a:r>
          </a:p>
          <a:p>
            <a:pPr algn="l"/>
            <a:r>
              <a:rPr lang="en-US" sz="3200" dirty="0">
                <a:latin typeface="Frutiger 57Cn"/>
                <a:cs typeface="Frutiger 57Cn"/>
              </a:rPr>
              <a:t>36  “Your servant has killed both lion and bear; and this uncircumcised Philistine will be like one of them, seeing he has defied the armies of the living God.”</a:t>
            </a:r>
          </a:p>
        </p:txBody>
      </p:sp>
    </p:spTree>
    <p:extLst>
      <p:ext uri="{BB962C8B-B14F-4D97-AF65-F5344CB8AC3E}">
        <p14:creationId xmlns:p14="http://schemas.microsoft.com/office/powerpoint/2010/main" val="283615203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Ezekiel 20:37-38</a:t>
            </a:r>
          </a:p>
        </p:txBody>
      </p:sp>
      <p:sp>
        <p:nvSpPr>
          <p:cNvPr id="52226" name="Text Box 3"/>
          <p:cNvSpPr txBox="1">
            <a:spLocks noChangeArrowheads="1"/>
          </p:cNvSpPr>
          <p:nvPr/>
        </p:nvSpPr>
        <p:spPr bwMode="auto">
          <a:xfrm>
            <a:off x="762000" y="1131888"/>
            <a:ext cx="79248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37 “I will </a:t>
            </a:r>
            <a:r>
              <a:rPr lang="en-US" sz="3200" dirty="0">
                <a:solidFill>
                  <a:srgbClr val="FFCC66"/>
                </a:solidFill>
                <a:latin typeface="Frutiger 57Cn"/>
                <a:cs typeface="Frutiger 57Cn"/>
              </a:rPr>
              <a:t>make you pass under the rod, </a:t>
            </a:r>
            <a:r>
              <a:rPr lang="en-US" sz="3200" dirty="0">
                <a:latin typeface="Frutiger 57Cn"/>
                <a:cs typeface="Frutiger 57Cn"/>
              </a:rPr>
              <a:t>and I will bring you into the bond of the covenant;</a:t>
            </a:r>
          </a:p>
          <a:p>
            <a:pPr algn="l"/>
            <a:r>
              <a:rPr lang="en-US" sz="3200" dirty="0">
                <a:latin typeface="Frutiger 57Cn"/>
                <a:cs typeface="Frutiger 57Cn"/>
              </a:rPr>
              <a:t>38 “I will purge the rebels from among you, and those who transgress against Me; I will bring them out of the country where they dwell, but they shall not enter the land of Israel. Then you will know that I am the LORD.</a:t>
            </a:r>
          </a:p>
        </p:txBody>
      </p:sp>
    </p:spTree>
    <p:extLst>
      <p:ext uri="{BB962C8B-B14F-4D97-AF65-F5344CB8AC3E}">
        <p14:creationId xmlns:p14="http://schemas.microsoft.com/office/powerpoint/2010/main" val="35589459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1 Samuel 16:11</a:t>
            </a:r>
          </a:p>
        </p:txBody>
      </p:sp>
      <p:sp>
        <p:nvSpPr>
          <p:cNvPr id="52226" name="Text Box 3"/>
          <p:cNvSpPr txBox="1">
            <a:spLocks noChangeArrowheads="1"/>
          </p:cNvSpPr>
          <p:nvPr/>
        </p:nvSpPr>
        <p:spPr bwMode="auto">
          <a:xfrm>
            <a:off x="762000" y="1131888"/>
            <a:ext cx="79248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11 And Samuel said to Jesse, “Are all the young men here?” Then he said, “There remains yet the youngest, and there he is, keeping the sheep.” And Samuel said to Jesse, “Send and bring him. For we will not sit down till he comes here.”</a:t>
            </a:r>
          </a:p>
        </p:txBody>
      </p:sp>
    </p:spTree>
    <p:extLst>
      <p:ext uri="{BB962C8B-B14F-4D97-AF65-F5344CB8AC3E}">
        <p14:creationId xmlns:p14="http://schemas.microsoft.com/office/powerpoint/2010/main" val="153020537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images.jpe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10345766" cy="6859071"/>
          </a:xfrm>
          <a:prstGeom prst="rect">
            <a:avLst/>
          </a:prstGeom>
        </p:spPr>
      </p:pic>
    </p:spTree>
    <p:extLst>
      <p:ext uri="{BB962C8B-B14F-4D97-AF65-F5344CB8AC3E}">
        <p14:creationId xmlns:p14="http://schemas.microsoft.com/office/powerpoint/2010/main" val="308696683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714752"/>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Three uses for the staff:</a:t>
            </a:r>
          </a:p>
        </p:txBody>
      </p:sp>
      <p:sp>
        <p:nvSpPr>
          <p:cNvPr id="52226" name="Text Box 3"/>
          <p:cNvSpPr txBox="1">
            <a:spLocks noChangeArrowheads="1"/>
          </p:cNvSpPr>
          <p:nvPr/>
        </p:nvSpPr>
        <p:spPr bwMode="auto">
          <a:xfrm>
            <a:off x="762000" y="1835527"/>
            <a:ext cx="8229600"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solidFill>
                  <a:srgbClr val="FFCC66"/>
                </a:solidFill>
                <a:latin typeface="Frutiger 57Cn"/>
                <a:cs typeface="Frutiger 57Cn"/>
              </a:rPr>
              <a:t>•</a:t>
            </a:r>
            <a:r>
              <a:rPr lang="en-US" sz="3200" dirty="0">
                <a:latin typeface="Frutiger 57Cn"/>
                <a:cs typeface="Frutiger 57Cn"/>
              </a:rPr>
              <a:t>  Used to lift newborn lambs and guide them to their mother.</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Used to gently catch and draw a sheep to him.</a:t>
            </a:r>
          </a:p>
          <a:p>
            <a:pPr algn="l"/>
            <a:endParaRPr lang="en-US" sz="3200" dirty="0">
              <a:latin typeface="Frutiger 57Cn"/>
              <a:cs typeface="Frutiger 57Cn"/>
            </a:endParaRPr>
          </a:p>
          <a:p>
            <a:pPr algn="l"/>
            <a:r>
              <a:rPr lang="en-US" sz="3200" dirty="0">
                <a:solidFill>
                  <a:srgbClr val="FFCC66"/>
                </a:solidFill>
                <a:latin typeface="Frutiger 57Cn"/>
                <a:cs typeface="Frutiger 57Cn"/>
              </a:rPr>
              <a:t>•</a:t>
            </a:r>
            <a:r>
              <a:rPr lang="en-US" sz="3200" dirty="0">
                <a:latin typeface="Frutiger 57Cn"/>
                <a:cs typeface="Frutiger 57Cn"/>
              </a:rPr>
              <a:t>  Used to guide the sheep.</a:t>
            </a:r>
          </a:p>
          <a:p>
            <a:pPr algn="l"/>
            <a:endParaRPr lang="en-US" sz="3200" dirty="0">
              <a:latin typeface="Frutiger 57Cn"/>
              <a:cs typeface="Frutiger 57Cn"/>
            </a:endParaRPr>
          </a:p>
          <a:p>
            <a:pPr algn="l"/>
            <a:r>
              <a:rPr lang="en-US" sz="3200" dirty="0">
                <a:latin typeface="Frutiger 57Cn"/>
                <a:cs typeface="Frutiger 57Cn"/>
              </a:rPr>
              <a:t>All connote tender care and protection—thus to comfort the sheep.</a:t>
            </a:r>
          </a:p>
          <a:p>
            <a:pPr algn="l"/>
            <a:endParaRPr lang="en-US" sz="3200" dirty="0">
              <a:latin typeface="Frutiger 57Cn"/>
              <a:cs typeface="Frutiger 57Cn"/>
            </a:endParaRPr>
          </a:p>
          <a:p>
            <a:pPr algn="l"/>
            <a:endParaRPr lang="en-US" sz="1200" dirty="0">
              <a:latin typeface="Frutiger 57Cn"/>
              <a:cs typeface="Frutiger 57Cn"/>
            </a:endParaRPr>
          </a:p>
          <a:p>
            <a:pPr algn="l"/>
            <a:endParaRPr lang="en-US" sz="3200" dirty="0">
              <a:latin typeface="Frutiger 57Cn"/>
              <a:cs typeface="Frutiger 57Cn"/>
            </a:endParaRPr>
          </a:p>
        </p:txBody>
      </p:sp>
    </p:spTree>
    <p:extLst>
      <p:ext uri="{BB962C8B-B14F-4D97-AF65-F5344CB8AC3E}">
        <p14:creationId xmlns:p14="http://schemas.microsoft.com/office/powerpoint/2010/main" val="293591230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You prepare a table before me in the presence of my enemies; You anoint my head with oil; my cup runs over.</a:t>
            </a:r>
          </a:p>
          <a:p>
            <a:pPr algn="l"/>
            <a:r>
              <a:rPr lang="en-US" sz="3200" dirty="0">
                <a:latin typeface="Frutiger 57Cn"/>
                <a:cs typeface="Frutiger 57Cn"/>
              </a:rPr>
              <a:t>6 Surely goodness and mercy shall follow me all the days of my life; and I will dwell in the house of the LORD forever.</a:t>
            </a:r>
          </a:p>
        </p:txBody>
      </p:sp>
    </p:spTree>
    <p:extLst>
      <p:ext uri="{BB962C8B-B14F-4D97-AF65-F5344CB8AC3E}">
        <p14:creationId xmlns:p14="http://schemas.microsoft.com/office/powerpoint/2010/main" val="59646506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448711-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7" y="21546"/>
            <a:ext cx="10254681" cy="6836454"/>
          </a:xfrm>
          <a:prstGeom prst="rect">
            <a:avLst/>
          </a:prstGeom>
        </p:spPr>
      </p:pic>
    </p:spTree>
    <p:extLst>
      <p:ext uri="{BB962C8B-B14F-4D97-AF65-F5344CB8AC3E}">
        <p14:creationId xmlns:p14="http://schemas.microsoft.com/office/powerpoint/2010/main" val="663361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W5645_Bedu_waiting_to_eat_1800_x_12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3108"/>
            <a:ext cx="10326030" cy="7119708"/>
          </a:xfrm>
          <a:prstGeom prst="rect">
            <a:avLst/>
          </a:prstGeom>
        </p:spPr>
      </p:pic>
    </p:spTree>
    <p:extLst>
      <p:ext uri="{BB962C8B-B14F-4D97-AF65-F5344CB8AC3E}">
        <p14:creationId xmlns:p14="http://schemas.microsoft.com/office/powerpoint/2010/main" val="210792055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23:1-6</a:t>
            </a:r>
          </a:p>
        </p:txBody>
      </p:sp>
      <p:sp>
        <p:nvSpPr>
          <p:cNvPr id="52226" name="Text Box 3"/>
          <p:cNvSpPr txBox="1">
            <a:spLocks noChangeArrowheads="1"/>
          </p:cNvSpPr>
          <p:nvPr/>
        </p:nvSpPr>
        <p:spPr bwMode="auto">
          <a:xfrm>
            <a:off x="762000" y="1131888"/>
            <a:ext cx="79248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5 You prepare a table before me in the presence of my enemies; You anoint my head with oil; my cup runs over.</a:t>
            </a:r>
          </a:p>
          <a:p>
            <a:pPr algn="l"/>
            <a:r>
              <a:rPr lang="en-US" sz="3200" dirty="0">
                <a:latin typeface="Frutiger 57Cn"/>
                <a:cs typeface="Frutiger 57Cn"/>
              </a:rPr>
              <a:t>6 </a:t>
            </a:r>
            <a:r>
              <a:rPr lang="en-US" sz="3200" dirty="0">
                <a:solidFill>
                  <a:srgbClr val="FFCC66"/>
                </a:solidFill>
                <a:latin typeface="Frutiger 57Cn"/>
                <a:cs typeface="Frutiger 57Cn"/>
              </a:rPr>
              <a:t>Surely goodness and mercy shall follow me all the days of my life; and I will dwell in the house of the LORD forever.</a:t>
            </a:r>
          </a:p>
        </p:txBody>
      </p:sp>
    </p:spTree>
    <p:extLst>
      <p:ext uri="{BB962C8B-B14F-4D97-AF65-F5344CB8AC3E}">
        <p14:creationId xmlns:p14="http://schemas.microsoft.com/office/powerpoint/2010/main" val="276046695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descr="sheep-in-his-arm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0"/>
            <a:ext cx="10332720" cy="6858000"/>
          </a:xfrm>
          <a:prstGeom prst="rect">
            <a:avLst/>
          </a:prstGeom>
        </p:spPr>
      </p:pic>
    </p:spTree>
    <p:extLst>
      <p:ext uri="{BB962C8B-B14F-4D97-AF65-F5344CB8AC3E}">
        <p14:creationId xmlns:p14="http://schemas.microsoft.com/office/powerpoint/2010/main" val="91650681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2234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1 Samuel 17:28</a:t>
            </a:r>
          </a:p>
        </p:txBody>
      </p:sp>
      <p:sp>
        <p:nvSpPr>
          <p:cNvPr id="52226" name="Text Box 3"/>
          <p:cNvSpPr txBox="1">
            <a:spLocks noChangeArrowheads="1"/>
          </p:cNvSpPr>
          <p:nvPr/>
        </p:nvSpPr>
        <p:spPr bwMode="auto">
          <a:xfrm>
            <a:off x="762000" y="1131888"/>
            <a:ext cx="79248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28 Now </a:t>
            </a:r>
            <a:r>
              <a:rPr lang="en-US" sz="3200" dirty="0" err="1">
                <a:latin typeface="Frutiger 57Cn"/>
                <a:cs typeface="Frutiger 57Cn"/>
              </a:rPr>
              <a:t>Eliab</a:t>
            </a:r>
            <a:r>
              <a:rPr lang="en-US" sz="3200" dirty="0">
                <a:latin typeface="Frutiger 57Cn"/>
                <a:cs typeface="Frutiger 57Cn"/>
              </a:rPr>
              <a:t> his oldest brother heard when he spoke to the men; and </a:t>
            </a:r>
            <a:r>
              <a:rPr lang="en-US" sz="3200" dirty="0" err="1">
                <a:latin typeface="Frutiger 57Cn"/>
                <a:cs typeface="Frutiger 57Cn"/>
              </a:rPr>
              <a:t>Eliab’s</a:t>
            </a:r>
            <a:r>
              <a:rPr lang="en-US" sz="3200" dirty="0">
                <a:latin typeface="Frutiger 57Cn"/>
                <a:cs typeface="Frutiger 57Cn"/>
              </a:rPr>
              <a:t> anger was aroused against David, and he said, “Why did you come down here? And with whom have you left those few sheep in the wilderness?”</a:t>
            </a:r>
          </a:p>
        </p:txBody>
      </p:sp>
    </p:spTree>
    <p:extLst>
      <p:ext uri="{BB962C8B-B14F-4D97-AF65-F5344CB8AC3E}">
        <p14:creationId xmlns:p14="http://schemas.microsoft.com/office/powerpoint/2010/main" val="24873246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0448711-0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7" y="21546"/>
            <a:ext cx="10254681" cy="6836454"/>
          </a:xfrm>
          <a:prstGeom prst="rect">
            <a:avLst/>
          </a:prstGeom>
        </p:spPr>
      </p:pic>
    </p:spTree>
    <p:extLst>
      <p:ext uri="{BB962C8B-B14F-4D97-AF65-F5344CB8AC3E}">
        <p14:creationId xmlns:p14="http://schemas.microsoft.com/office/powerpoint/2010/main" val="1785853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113"/>
            <a:ext cx="9144000" cy="990600"/>
          </a:xfrm>
          <a:prstGeom prst="rect">
            <a:avLst/>
          </a:prstGeom>
          <a:noFill/>
          <a:ln w="9525">
            <a:noFill/>
            <a:miter lim="800000"/>
            <a:headEnd/>
            <a:tailEnd/>
          </a:ln>
          <a:effectLst/>
        </p:spPr>
        <p:txBody>
          <a:bodyPr lIns="92075" tIns="46038" rIns="92075" bIns="46038" anchor="b"/>
          <a:lstStyle/>
          <a:p>
            <a:pPr>
              <a:lnSpc>
                <a:spcPct val="110000"/>
              </a:lnSpc>
              <a:defRPr/>
            </a:pPr>
            <a:r>
              <a:rPr lang="en-US" sz="4400" b="1" dirty="0">
                <a:solidFill>
                  <a:schemeClr val="tx2"/>
                </a:solidFill>
                <a:effectLst>
                  <a:outerShdw blurRad="50800" dist="38100" dir="8100000" algn="tr" rotWithShape="0">
                    <a:prstClr val="black">
                      <a:alpha val="40000"/>
                    </a:prstClr>
                  </a:outerShdw>
                </a:effectLst>
                <a:latin typeface="BI Frutiger BoldItalic" charset="0"/>
              </a:rPr>
              <a:t>Psalm 100:3</a:t>
            </a:r>
          </a:p>
        </p:txBody>
      </p:sp>
      <p:sp>
        <p:nvSpPr>
          <p:cNvPr id="52226" name="Text Box 3"/>
          <p:cNvSpPr txBox="1">
            <a:spLocks noChangeArrowheads="1"/>
          </p:cNvSpPr>
          <p:nvPr/>
        </p:nvSpPr>
        <p:spPr bwMode="auto">
          <a:xfrm>
            <a:off x="762000" y="1131888"/>
            <a:ext cx="8229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3200" dirty="0">
                <a:latin typeface="Frutiger 57Cn"/>
                <a:cs typeface="Frutiger 57Cn"/>
              </a:rPr>
              <a:t>3  Know that the LORD, He is God; It is He who has made us, and not we ourselves; we are His people and the sheep of His pasture.</a:t>
            </a:r>
          </a:p>
        </p:txBody>
      </p:sp>
      <p:sp>
        <p:nvSpPr>
          <p:cNvPr id="5" name="Rectangle 2"/>
          <p:cNvSpPr>
            <a:spLocks noChangeArrowheads="1"/>
          </p:cNvSpPr>
          <p:nvPr/>
        </p:nvSpPr>
        <p:spPr bwMode="auto">
          <a:xfrm>
            <a:off x="0" y="2743200"/>
            <a:ext cx="9144000" cy="990600"/>
          </a:xfrm>
          <a:prstGeom prst="rect">
            <a:avLst/>
          </a:prstGeom>
          <a:noFill/>
          <a:ln w="9525">
            <a:noFill/>
            <a:miter lim="800000"/>
            <a:headEnd/>
            <a:tailEnd/>
          </a:ln>
          <a:effectLst/>
        </p:spPr>
        <p:txBody>
          <a:bodyPr lIns="92075" tIns="46038" rIns="92075" bIns="46038" anchor="b"/>
          <a:lstStyle/>
          <a:p>
            <a:pPr>
              <a:lnSpc>
                <a:spcPct val="110000"/>
              </a:lnSpc>
              <a:defRPr/>
            </a:pPr>
            <a:endParaRPr lang="en-US" sz="4400" b="1" dirty="0">
              <a:solidFill>
                <a:schemeClr val="tx2"/>
              </a:solidFill>
              <a:effectLst>
                <a:outerShdw blurRad="50800" dist="38100" dir="8100000" algn="tr" rotWithShape="0">
                  <a:prstClr val="black">
                    <a:alpha val="40000"/>
                  </a:prstClr>
                </a:outerShdw>
              </a:effectLst>
              <a:latin typeface="BI Frutiger BoldItalic" charset="0"/>
            </a:endParaRPr>
          </a:p>
        </p:txBody>
      </p:sp>
    </p:spTree>
    <p:extLst>
      <p:ext uri="{BB962C8B-B14F-4D97-AF65-F5344CB8AC3E}">
        <p14:creationId xmlns:p14="http://schemas.microsoft.com/office/powerpoint/2010/main" val="2817315448"/>
      </p:ext>
    </p:extLst>
  </p:cSld>
  <p:clrMapOvr>
    <a:masterClrMapping/>
  </p:clrMapOvr>
  <p:transition/>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BL Frutiger Black"/>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HD:Old Mac Files:Microsoft Office 98:Templates:Presentation Designs:Fireball</Template>
  <TotalTime>35437</TotalTime>
  <Words>2208</Words>
  <Application>Microsoft Office PowerPoint</Application>
  <PresentationFormat>On-screen Show (4:3)</PresentationFormat>
  <Paragraphs>161</Paragraphs>
  <Slides>67</Slides>
  <Notes>52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67</vt:i4>
      </vt:variant>
    </vt:vector>
  </HeadingPairs>
  <TitlesOfParts>
    <vt:vector size="80" baseType="lpstr">
      <vt:lpstr>ＭＳ Ｐゴシック</vt:lpstr>
      <vt:lpstr>Arial</vt:lpstr>
      <vt:lpstr>B Frutiger Bold</vt:lpstr>
      <vt:lpstr>BI Frutiger BoldItalic</vt:lpstr>
      <vt:lpstr>BL Frutiger Black</vt:lpstr>
      <vt:lpstr>Calibri</vt:lpstr>
      <vt:lpstr>Frutiger 57Cn</vt:lpstr>
      <vt:lpstr>Papyrus</vt:lpstr>
      <vt:lpstr>Times</vt:lpstr>
      <vt:lpstr>Times New Roman</vt:lpstr>
      <vt:lpstr>Fireball</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The Good News  </dc:title>
  <dc:creator/>
  <cp:lastModifiedBy>Grant Chick</cp:lastModifiedBy>
  <cp:revision>909</cp:revision>
  <cp:lastPrinted>2002-04-29T19:33:49Z</cp:lastPrinted>
  <dcterms:created xsi:type="dcterms:W3CDTF">2002-04-29T15:32:00Z</dcterms:created>
  <dcterms:modified xsi:type="dcterms:W3CDTF">2016-05-25T01:39:40Z</dcterms:modified>
</cp:coreProperties>
</file>