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tif" ContentType="image/tiff"/>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60" r:id="rId3"/>
  </p:sldMasterIdLst>
  <p:notesMasterIdLst>
    <p:notesMasterId r:id="rId83"/>
  </p:notesMasterIdLst>
  <p:handoutMasterIdLst>
    <p:handoutMasterId r:id="rId84"/>
  </p:handoutMasterIdLst>
  <p:sldIdLst>
    <p:sldId id="1298" r:id="rId4"/>
    <p:sldId id="2468" r:id="rId5"/>
    <p:sldId id="2585" r:id="rId6"/>
    <p:sldId id="2584" r:id="rId7"/>
    <p:sldId id="2514" r:id="rId8"/>
    <p:sldId id="2556" r:id="rId9"/>
    <p:sldId id="1301" r:id="rId10"/>
    <p:sldId id="2586" r:id="rId11"/>
    <p:sldId id="2587" r:id="rId12"/>
    <p:sldId id="2588" r:id="rId13"/>
    <p:sldId id="2589" r:id="rId14"/>
    <p:sldId id="2590" r:id="rId15"/>
    <p:sldId id="2591" r:id="rId16"/>
    <p:sldId id="2486" r:id="rId17"/>
    <p:sldId id="2592" r:id="rId18"/>
    <p:sldId id="2557" r:id="rId19"/>
    <p:sldId id="2515" r:id="rId20"/>
    <p:sldId id="2524" r:id="rId21"/>
    <p:sldId id="2520" r:id="rId22"/>
    <p:sldId id="2525" r:id="rId23"/>
    <p:sldId id="2516" r:id="rId24"/>
    <p:sldId id="2558" r:id="rId25"/>
    <p:sldId id="2593" r:id="rId26"/>
    <p:sldId id="2521" r:id="rId27"/>
    <p:sldId id="2559" r:id="rId28"/>
    <p:sldId id="2523" r:id="rId29"/>
    <p:sldId id="2526" r:id="rId30"/>
    <p:sldId id="2594" r:id="rId31"/>
    <p:sldId id="2560" r:id="rId32"/>
    <p:sldId id="2595" r:id="rId33"/>
    <p:sldId id="2561" r:id="rId34"/>
    <p:sldId id="2522" r:id="rId35"/>
    <p:sldId id="2598" r:id="rId36"/>
    <p:sldId id="2596" r:id="rId37"/>
    <p:sldId id="2527" r:id="rId38"/>
    <p:sldId id="2597" r:id="rId39"/>
    <p:sldId id="2600" r:id="rId40"/>
    <p:sldId id="2599" r:id="rId41"/>
    <p:sldId id="2517" r:id="rId42"/>
    <p:sldId id="2528" r:id="rId43"/>
    <p:sldId id="2529" r:id="rId44"/>
    <p:sldId id="2530" r:id="rId45"/>
    <p:sldId id="2534" r:id="rId46"/>
    <p:sldId id="2570" r:id="rId47"/>
    <p:sldId id="2532" r:id="rId48"/>
    <p:sldId id="2571" r:id="rId49"/>
    <p:sldId id="2533" r:id="rId50"/>
    <p:sldId id="2535" r:id="rId51"/>
    <p:sldId id="2536" r:id="rId52"/>
    <p:sldId id="2601" r:id="rId53"/>
    <p:sldId id="2572" r:id="rId54"/>
    <p:sldId id="2537" r:id="rId55"/>
    <p:sldId id="2531" r:id="rId56"/>
    <p:sldId id="2573" r:id="rId57"/>
    <p:sldId id="2518" r:id="rId58"/>
    <p:sldId id="2602" r:id="rId59"/>
    <p:sldId id="2574" r:id="rId60"/>
    <p:sldId id="2575" r:id="rId61"/>
    <p:sldId id="2576" r:id="rId62"/>
    <p:sldId id="2603" r:id="rId63"/>
    <p:sldId id="2577" r:id="rId64"/>
    <p:sldId id="2604" r:id="rId65"/>
    <p:sldId id="2538" r:id="rId66"/>
    <p:sldId id="2578" r:id="rId67"/>
    <p:sldId id="2605" r:id="rId68"/>
    <p:sldId id="2607" r:id="rId69"/>
    <p:sldId id="2606" r:id="rId70"/>
    <p:sldId id="2608" r:id="rId71"/>
    <p:sldId id="2579" r:id="rId72"/>
    <p:sldId id="2580" r:id="rId73"/>
    <p:sldId id="2581" r:id="rId74"/>
    <p:sldId id="2582" r:id="rId75"/>
    <p:sldId id="2583" r:id="rId76"/>
    <p:sldId id="2540" r:id="rId77"/>
    <p:sldId id="2541" r:id="rId78"/>
    <p:sldId id="2542" r:id="rId79"/>
    <p:sldId id="2539" r:id="rId80"/>
    <p:sldId id="2357" r:id="rId81"/>
    <p:sldId id="2358" r:id="rId82"/>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0D0D"/>
    <a:srgbClr val="FFFFCC"/>
    <a:srgbClr val="F8FFB7"/>
    <a:srgbClr val="FFFFA9"/>
    <a:srgbClr val="FFCC66"/>
    <a:srgbClr val="CC0A0C"/>
    <a:srgbClr val="FFFF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83" autoAdjust="0"/>
    <p:restoredTop sz="94732" autoAdjust="0"/>
  </p:normalViewPr>
  <p:slideViewPr>
    <p:cSldViewPr>
      <p:cViewPr>
        <p:scale>
          <a:sx n="116" d="100"/>
          <a:sy n="116" d="100"/>
        </p:scale>
        <p:origin x="-88" y="-1520"/>
      </p:cViewPr>
      <p:guideLst>
        <p:guide orient="horz" pos="2160"/>
        <p:guide pos="2880"/>
      </p:guideLst>
    </p:cSldViewPr>
  </p:slideViewPr>
  <p:outlineViewPr>
    <p:cViewPr>
      <p:scale>
        <a:sx n="33" d="100"/>
        <a:sy n="33" d="100"/>
      </p:scale>
      <p:origin x="0" y="3800"/>
    </p:cViewPr>
  </p:outlineViewPr>
  <p:notesTextViewPr>
    <p:cViewPr>
      <p:scale>
        <a:sx n="100" d="100"/>
        <a:sy n="100" d="100"/>
      </p:scale>
      <p:origin x="0" y="0"/>
    </p:cViewPr>
  </p:notesTextViewPr>
  <p:sorterViewPr>
    <p:cViewPr>
      <p:scale>
        <a:sx n="115" d="100"/>
        <a:sy n="115" d="100"/>
      </p:scale>
      <p:origin x="0" y="4704"/>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50" Type="http://schemas.openxmlformats.org/officeDocument/2006/relationships/slide" Target="slides/slide47.xml"/><Relationship Id="rId51" Type="http://schemas.openxmlformats.org/officeDocument/2006/relationships/slide" Target="slides/slide48.xml"/><Relationship Id="rId52" Type="http://schemas.openxmlformats.org/officeDocument/2006/relationships/slide" Target="slides/slide49.xml"/><Relationship Id="rId53" Type="http://schemas.openxmlformats.org/officeDocument/2006/relationships/slide" Target="slides/slide50.xml"/><Relationship Id="rId54" Type="http://schemas.openxmlformats.org/officeDocument/2006/relationships/slide" Target="slides/slide51.xml"/><Relationship Id="rId55" Type="http://schemas.openxmlformats.org/officeDocument/2006/relationships/slide" Target="slides/slide52.xml"/><Relationship Id="rId56" Type="http://schemas.openxmlformats.org/officeDocument/2006/relationships/slide" Target="slides/slide53.xml"/><Relationship Id="rId57" Type="http://schemas.openxmlformats.org/officeDocument/2006/relationships/slide" Target="slides/slide54.xml"/><Relationship Id="rId58" Type="http://schemas.openxmlformats.org/officeDocument/2006/relationships/slide" Target="slides/slide55.xml"/><Relationship Id="rId59" Type="http://schemas.openxmlformats.org/officeDocument/2006/relationships/slide" Target="slides/slide56.xml"/><Relationship Id="rId70" Type="http://schemas.openxmlformats.org/officeDocument/2006/relationships/slide" Target="slides/slide67.xml"/><Relationship Id="rId71" Type="http://schemas.openxmlformats.org/officeDocument/2006/relationships/slide" Target="slides/slide68.xml"/><Relationship Id="rId72" Type="http://schemas.openxmlformats.org/officeDocument/2006/relationships/slide" Target="slides/slide69.xml"/><Relationship Id="rId73" Type="http://schemas.openxmlformats.org/officeDocument/2006/relationships/slide" Target="slides/slide70.xml"/><Relationship Id="rId74" Type="http://schemas.openxmlformats.org/officeDocument/2006/relationships/slide" Target="slides/slide71.xml"/><Relationship Id="rId75" Type="http://schemas.openxmlformats.org/officeDocument/2006/relationships/slide" Target="slides/slide72.xml"/><Relationship Id="rId76" Type="http://schemas.openxmlformats.org/officeDocument/2006/relationships/slide" Target="slides/slide73.xml"/><Relationship Id="rId77" Type="http://schemas.openxmlformats.org/officeDocument/2006/relationships/slide" Target="slides/slide74.xml"/><Relationship Id="rId78" Type="http://schemas.openxmlformats.org/officeDocument/2006/relationships/slide" Target="slides/slide75.xml"/><Relationship Id="rId79" Type="http://schemas.openxmlformats.org/officeDocument/2006/relationships/slide" Target="slides/slide7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slide" Target="slides/slide46.xml"/><Relationship Id="rId60" Type="http://schemas.openxmlformats.org/officeDocument/2006/relationships/slide" Target="slides/slide57.xml"/><Relationship Id="rId61" Type="http://schemas.openxmlformats.org/officeDocument/2006/relationships/slide" Target="slides/slide58.xml"/><Relationship Id="rId62" Type="http://schemas.openxmlformats.org/officeDocument/2006/relationships/slide" Target="slides/slide59.xml"/><Relationship Id="rId63" Type="http://schemas.openxmlformats.org/officeDocument/2006/relationships/slide" Target="slides/slide60.xml"/><Relationship Id="rId64" Type="http://schemas.openxmlformats.org/officeDocument/2006/relationships/slide" Target="slides/slide61.xml"/><Relationship Id="rId65" Type="http://schemas.openxmlformats.org/officeDocument/2006/relationships/slide" Target="slides/slide62.xml"/><Relationship Id="rId66" Type="http://schemas.openxmlformats.org/officeDocument/2006/relationships/slide" Target="slides/slide63.xml"/><Relationship Id="rId67" Type="http://schemas.openxmlformats.org/officeDocument/2006/relationships/slide" Target="slides/slide64.xml"/><Relationship Id="rId68" Type="http://schemas.openxmlformats.org/officeDocument/2006/relationships/slide" Target="slides/slide65.xml"/><Relationship Id="rId69" Type="http://schemas.openxmlformats.org/officeDocument/2006/relationships/slide" Target="slides/slide66.xml"/><Relationship Id="rId80" Type="http://schemas.openxmlformats.org/officeDocument/2006/relationships/slide" Target="slides/slide77.xml"/><Relationship Id="rId81" Type="http://schemas.openxmlformats.org/officeDocument/2006/relationships/slide" Target="slides/slide78.xml"/><Relationship Id="rId82" Type="http://schemas.openxmlformats.org/officeDocument/2006/relationships/slide" Target="slides/slide79.xml"/><Relationship Id="rId83" Type="http://schemas.openxmlformats.org/officeDocument/2006/relationships/notesMaster" Target="notesMasters/notesMaster1.xml"/><Relationship Id="rId84" Type="http://schemas.openxmlformats.org/officeDocument/2006/relationships/handoutMaster" Target="handoutMasters/handoutMaster1.xml"/><Relationship Id="rId85" Type="http://schemas.openxmlformats.org/officeDocument/2006/relationships/printerSettings" Target="printerSettings/printerSettings1.bin"/><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1" name="Rectangle 3"/>
          <p:cNvSpPr>
            <a:spLocks noGrp="1" noChangeArrowheads="1"/>
          </p:cNvSpPr>
          <p:nvPr>
            <p:ph type="dt" sz="quarter"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atin typeface="Times" charset="0"/>
                <a:ea typeface="+mn-ea"/>
                <a:cs typeface="+mn-cs"/>
              </a:defRPr>
            </a:lvl1pPr>
          </a:lstStyle>
          <a:p>
            <a:pPr>
              <a:defRPr/>
            </a:pPr>
            <a:endParaRPr lang="en-US"/>
          </a:p>
        </p:txBody>
      </p:sp>
      <p:sp>
        <p:nvSpPr>
          <p:cNvPr id="83972" name="Rectangle 4"/>
          <p:cNvSpPr>
            <a:spLocks noGrp="1" noChangeArrowheads="1"/>
          </p:cNvSpPr>
          <p:nvPr>
            <p:ph type="ftr" sz="quarter" idx="2"/>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l">
              <a:defRPr sz="1200">
                <a:latin typeface="Times" charset="0"/>
                <a:ea typeface="+mn-ea"/>
                <a:cs typeface="+mn-cs"/>
              </a:defRPr>
            </a:lvl1pPr>
          </a:lstStyle>
          <a:p>
            <a:pPr>
              <a:defRPr/>
            </a:pPr>
            <a:endParaRPr lang="en-US"/>
          </a:p>
        </p:txBody>
      </p:sp>
      <p:sp>
        <p:nvSpPr>
          <p:cNvPr id="83973" name="Rectangle 5"/>
          <p:cNvSpPr>
            <a:spLocks noGrp="1" noChangeArrowheads="1"/>
          </p:cNvSpPr>
          <p:nvPr>
            <p:ph type="sldNum" sz="quarter" idx="3"/>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873BAC10-6CF4-BD4D-B8FC-A748BC84C6E1}" type="slidenum">
              <a:rPr lang="en-US"/>
              <a:pPr>
                <a:defRPr/>
              </a:pPr>
              <a:t>‹#›</a:t>
            </a:fld>
            <a:endParaRPr lang="en-US"/>
          </a:p>
        </p:txBody>
      </p:sp>
    </p:spTree>
    <p:extLst>
      <p:ext uri="{BB962C8B-B14F-4D97-AF65-F5344CB8AC3E}">
        <p14:creationId xmlns:p14="http://schemas.microsoft.com/office/powerpoint/2010/main" val="4120840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4661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1746" name="Rectangle 3"/>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a:noFill/>
          <a:ln w="12700">
            <a:solidFill>
              <a:prstClr val="black"/>
            </a:solidFill>
          </a:ln>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US" dirty="0"/>
          </a:p>
        </p:txBody>
      </p:sp>
    </p:spTree>
    <p:extLst>
      <p:ext uri="{BB962C8B-B14F-4D97-AF65-F5344CB8AC3E}">
        <p14:creationId xmlns:p14="http://schemas.microsoft.com/office/powerpoint/2010/main" val="1603720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072808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4798524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05713264"/>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5A69E6B-C78A-AB4D-B0E3-E8B86D30D9E8}"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B6C4FF8-93AA-824F-B5CB-0DE1FB90B9D4}" type="slidenum">
              <a:rPr lang="en-US"/>
              <a:pPr>
                <a:defRPr/>
              </a:pPr>
              <a:t>‹#›</a:t>
            </a:fld>
            <a:endParaRPr lang="en-US"/>
          </a:p>
        </p:txBody>
      </p:sp>
    </p:spTree>
    <p:extLst>
      <p:ext uri="{BB962C8B-B14F-4D97-AF65-F5344CB8AC3E}">
        <p14:creationId xmlns:p14="http://schemas.microsoft.com/office/powerpoint/2010/main" val="1509472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81E71E14-CB1A-C340-A5EA-6D621487B8C8}"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09871B-3BC2-AA4B-A2C9-E910B795C91B}" type="slidenum">
              <a:rPr lang="en-US"/>
              <a:pPr>
                <a:defRPr/>
              </a:pPr>
              <a:t>‹#›</a:t>
            </a:fld>
            <a:endParaRPr lang="en-US"/>
          </a:p>
        </p:txBody>
      </p:sp>
    </p:spTree>
    <p:extLst>
      <p:ext uri="{BB962C8B-B14F-4D97-AF65-F5344CB8AC3E}">
        <p14:creationId xmlns:p14="http://schemas.microsoft.com/office/powerpoint/2010/main" val="37449532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0CE25EE0-BB21-D941-BD38-A3A9E9BFFCAA}"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373812B3-9B26-F145-81C7-3761840950B3}" type="slidenum">
              <a:rPr lang="en-US"/>
              <a:pPr>
                <a:defRPr/>
              </a:pPr>
              <a:t>‹#›</a:t>
            </a:fld>
            <a:endParaRPr lang="en-US"/>
          </a:p>
        </p:txBody>
      </p:sp>
    </p:spTree>
    <p:extLst>
      <p:ext uri="{BB962C8B-B14F-4D97-AF65-F5344CB8AC3E}">
        <p14:creationId xmlns:p14="http://schemas.microsoft.com/office/powerpoint/2010/main" val="2176720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3A20FF6-228D-244F-916D-E5E4B5F1AADE}" type="datetimeFigureOut">
              <a:rPr lang="en-US"/>
              <a:pPr>
                <a:defRPr/>
              </a:pPr>
              <a:t>3/7/14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37AB984-FE7B-3B41-889D-7E743E553697}" type="slidenum">
              <a:rPr lang="en-US"/>
              <a:pPr>
                <a:defRPr/>
              </a:pPr>
              <a:t>‹#›</a:t>
            </a:fld>
            <a:endParaRPr lang="en-US"/>
          </a:p>
        </p:txBody>
      </p:sp>
    </p:spTree>
    <p:extLst>
      <p:ext uri="{BB962C8B-B14F-4D97-AF65-F5344CB8AC3E}">
        <p14:creationId xmlns:p14="http://schemas.microsoft.com/office/powerpoint/2010/main" val="1385803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8D33AD4-CD14-1F4B-A9CB-38BAA2D25F09}" type="datetimeFigureOut">
              <a:rPr lang="en-US"/>
              <a:pPr>
                <a:defRPr/>
              </a:pPr>
              <a:t>3/7/14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9388CA6-CB3C-1B47-B0E3-28FBCD05010B}" type="slidenum">
              <a:rPr lang="en-US"/>
              <a:pPr>
                <a:defRPr/>
              </a:pPr>
              <a:t>‹#›</a:t>
            </a:fld>
            <a:endParaRPr lang="en-US"/>
          </a:p>
        </p:txBody>
      </p:sp>
    </p:spTree>
    <p:extLst>
      <p:ext uri="{BB962C8B-B14F-4D97-AF65-F5344CB8AC3E}">
        <p14:creationId xmlns:p14="http://schemas.microsoft.com/office/powerpoint/2010/main" val="40946007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78831803-D18A-A040-9D71-AD0A5D03AF66}" type="datetimeFigureOut">
              <a:rPr lang="en-US"/>
              <a:pPr>
                <a:defRPr/>
              </a:pPr>
              <a:t>3/7/14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AFAFEAD-1B8C-5F4A-B023-355726D28830}" type="slidenum">
              <a:rPr lang="en-US"/>
              <a:pPr>
                <a:defRPr/>
              </a:pPr>
              <a:t>‹#›</a:t>
            </a:fld>
            <a:endParaRPr lang="en-US"/>
          </a:p>
        </p:txBody>
      </p:sp>
    </p:spTree>
    <p:extLst>
      <p:ext uri="{BB962C8B-B14F-4D97-AF65-F5344CB8AC3E}">
        <p14:creationId xmlns:p14="http://schemas.microsoft.com/office/powerpoint/2010/main" val="235706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9BC2A24F-8597-AB43-988C-09EB50160BE9}" type="datetimeFigureOut">
              <a:rPr lang="en-US"/>
              <a:pPr>
                <a:defRPr/>
              </a:pPr>
              <a:t>3/7/14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0B4FC45-F942-3C4B-ACD4-E5B82879CE5B}" type="slidenum">
              <a:rPr lang="en-US"/>
              <a:pPr>
                <a:defRPr/>
              </a:pPr>
              <a:t>‹#›</a:t>
            </a:fld>
            <a:endParaRPr lang="en-US"/>
          </a:p>
        </p:txBody>
      </p:sp>
    </p:spTree>
    <p:extLst>
      <p:ext uri="{BB962C8B-B14F-4D97-AF65-F5344CB8AC3E}">
        <p14:creationId xmlns:p14="http://schemas.microsoft.com/office/powerpoint/2010/main" val="20976349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6871D356-3372-004A-A50F-33F115C288AD}" type="datetimeFigureOut">
              <a:rPr lang="en-US"/>
              <a:pPr>
                <a:defRPr/>
              </a:pPr>
              <a:t>3/7/14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AF6EC1D-0195-EC47-88F8-108A697D0807}" type="slidenum">
              <a:rPr lang="en-US"/>
              <a:pPr>
                <a:defRPr/>
              </a:pPr>
              <a:t>‹#›</a:t>
            </a:fld>
            <a:endParaRPr lang="en-US"/>
          </a:p>
        </p:txBody>
      </p:sp>
    </p:spTree>
    <p:extLst>
      <p:ext uri="{BB962C8B-B14F-4D97-AF65-F5344CB8AC3E}">
        <p14:creationId xmlns:p14="http://schemas.microsoft.com/office/powerpoint/2010/main" val="3240273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47480663"/>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5207FE2-88CB-7744-8875-36325658A55D}" type="datetimeFigureOut">
              <a:rPr lang="en-US"/>
              <a:pPr>
                <a:defRPr/>
              </a:pPr>
              <a:t>3/7/14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E41C72C-5764-3A4B-BCA4-7860BFC4833B}" type="slidenum">
              <a:rPr lang="en-US"/>
              <a:pPr>
                <a:defRPr/>
              </a:pPr>
              <a:t>‹#›</a:t>
            </a:fld>
            <a:endParaRPr lang="en-US"/>
          </a:p>
        </p:txBody>
      </p:sp>
    </p:spTree>
    <p:extLst>
      <p:ext uri="{BB962C8B-B14F-4D97-AF65-F5344CB8AC3E}">
        <p14:creationId xmlns:p14="http://schemas.microsoft.com/office/powerpoint/2010/main" val="3461164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20CB84-D37B-ED44-91B0-C5FD8A2E73E6}"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F2A780-3035-4141-AD0D-69A2110C2F31}" type="slidenum">
              <a:rPr lang="en-US"/>
              <a:pPr>
                <a:defRPr/>
              </a:pPr>
              <a:t>‹#›</a:t>
            </a:fld>
            <a:endParaRPr lang="en-US"/>
          </a:p>
        </p:txBody>
      </p:sp>
    </p:spTree>
    <p:extLst>
      <p:ext uri="{BB962C8B-B14F-4D97-AF65-F5344CB8AC3E}">
        <p14:creationId xmlns:p14="http://schemas.microsoft.com/office/powerpoint/2010/main" val="3676591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D0CA8C-D5EB-CF4D-85FE-48B0EF92A79B}"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E6888213-D5DC-E14E-9959-6FBA98E46C31}" type="slidenum">
              <a:rPr lang="en-US"/>
              <a:pPr>
                <a:defRPr/>
              </a:pPr>
              <a:t>‹#›</a:t>
            </a:fld>
            <a:endParaRPr lang="en-US"/>
          </a:p>
        </p:txBody>
      </p:sp>
    </p:spTree>
    <p:extLst>
      <p:ext uri="{BB962C8B-B14F-4D97-AF65-F5344CB8AC3E}">
        <p14:creationId xmlns:p14="http://schemas.microsoft.com/office/powerpoint/2010/main" val="32947380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6E8F7EBB-9060-8645-A583-7E2397395E9B}"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51B2F50-8B58-824F-AD2F-D46020ED18DD}" type="slidenum">
              <a:rPr lang="en-US"/>
              <a:pPr>
                <a:defRPr/>
              </a:pPr>
              <a:t>‹#›</a:t>
            </a:fld>
            <a:endParaRPr lang="en-US"/>
          </a:p>
        </p:txBody>
      </p:sp>
    </p:spTree>
    <p:extLst>
      <p:ext uri="{BB962C8B-B14F-4D97-AF65-F5344CB8AC3E}">
        <p14:creationId xmlns:p14="http://schemas.microsoft.com/office/powerpoint/2010/main" val="1907414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37A59302-C1B4-F643-8A01-DD098F83DCF4}"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C5861933-263F-D64E-A61C-7C770854FD86}" type="slidenum">
              <a:rPr lang="en-US"/>
              <a:pPr>
                <a:defRPr/>
              </a:pPr>
              <a:t>‹#›</a:t>
            </a:fld>
            <a:endParaRPr lang="en-US"/>
          </a:p>
        </p:txBody>
      </p:sp>
    </p:spTree>
    <p:extLst>
      <p:ext uri="{BB962C8B-B14F-4D97-AF65-F5344CB8AC3E}">
        <p14:creationId xmlns:p14="http://schemas.microsoft.com/office/powerpoint/2010/main" val="14254612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9E6D8AB-BCD2-A647-A378-B9B2ED2F1F8C}"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7EEC7BDA-C8CC-E340-9CAC-91B8111AD2CC}" type="slidenum">
              <a:rPr lang="en-US"/>
              <a:pPr>
                <a:defRPr/>
              </a:pPr>
              <a:t>‹#›</a:t>
            </a:fld>
            <a:endParaRPr lang="en-US"/>
          </a:p>
        </p:txBody>
      </p:sp>
    </p:spTree>
    <p:extLst>
      <p:ext uri="{BB962C8B-B14F-4D97-AF65-F5344CB8AC3E}">
        <p14:creationId xmlns:p14="http://schemas.microsoft.com/office/powerpoint/2010/main" val="3365206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4F60FF17-2946-2745-96A9-3D2C322E9D9B}" type="datetimeFigureOut">
              <a:rPr lang="en-US"/>
              <a:pPr>
                <a:defRPr/>
              </a:pPr>
              <a:t>3/7/14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06EE64F2-0457-9F46-AF0C-6E3A7B241F77}" type="slidenum">
              <a:rPr lang="en-US"/>
              <a:pPr>
                <a:defRPr/>
              </a:pPr>
              <a:t>‹#›</a:t>
            </a:fld>
            <a:endParaRPr lang="en-US"/>
          </a:p>
        </p:txBody>
      </p:sp>
    </p:spTree>
    <p:extLst>
      <p:ext uri="{BB962C8B-B14F-4D97-AF65-F5344CB8AC3E}">
        <p14:creationId xmlns:p14="http://schemas.microsoft.com/office/powerpoint/2010/main" val="2916879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a:defRPr/>
            </a:lvl1pPr>
          </a:lstStyle>
          <a:p>
            <a:pPr>
              <a:defRPr/>
            </a:pPr>
            <a:fld id="{A666A6F8-C60F-4940-AA15-93EBD388CDBC}" type="datetimeFigureOut">
              <a:rPr lang="en-US"/>
              <a:pPr>
                <a:defRPr/>
              </a:pPr>
              <a:t>3/7/14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3A51AC-599C-DC48-B271-C02543AFF45F}" type="slidenum">
              <a:rPr lang="en-US"/>
              <a:pPr>
                <a:defRPr/>
              </a:pPr>
              <a:t>‹#›</a:t>
            </a:fld>
            <a:endParaRPr lang="en-US"/>
          </a:p>
        </p:txBody>
      </p:sp>
    </p:spTree>
    <p:extLst>
      <p:ext uri="{BB962C8B-B14F-4D97-AF65-F5344CB8AC3E}">
        <p14:creationId xmlns:p14="http://schemas.microsoft.com/office/powerpoint/2010/main" val="2063301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a:defRPr/>
            </a:lvl1pPr>
          </a:lstStyle>
          <a:p>
            <a:pPr>
              <a:defRPr/>
            </a:pPr>
            <a:fld id="{B9BB2FAE-B150-A449-BB1B-9A85F3A0FD05}" type="datetimeFigureOut">
              <a:rPr lang="en-US"/>
              <a:pPr>
                <a:defRPr/>
              </a:pPr>
              <a:t>3/7/14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E693169-BD00-2646-9278-98C6D39704CC}" type="slidenum">
              <a:rPr lang="en-US"/>
              <a:pPr>
                <a:defRPr/>
              </a:pPr>
              <a:t>‹#›</a:t>
            </a:fld>
            <a:endParaRPr lang="en-US"/>
          </a:p>
        </p:txBody>
      </p:sp>
    </p:spTree>
    <p:extLst>
      <p:ext uri="{BB962C8B-B14F-4D97-AF65-F5344CB8AC3E}">
        <p14:creationId xmlns:p14="http://schemas.microsoft.com/office/powerpoint/2010/main" val="3369624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lvl1pPr>
          </a:lstStyle>
          <a:p>
            <a:pPr>
              <a:defRPr/>
            </a:pPr>
            <a:fld id="{DDABA974-E2B9-EF48-8E7A-491245BB66B9}" type="datetimeFigureOut">
              <a:rPr lang="en-US"/>
              <a:pPr>
                <a:defRPr/>
              </a:pPr>
              <a:t>3/7/14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F7F5101-8E13-9F44-A35F-F79EAAE9C113}" type="slidenum">
              <a:rPr lang="en-US"/>
              <a:pPr>
                <a:defRPr/>
              </a:pPr>
              <a:t>‹#›</a:t>
            </a:fld>
            <a:endParaRPr lang="en-US"/>
          </a:p>
        </p:txBody>
      </p:sp>
    </p:spTree>
    <p:extLst>
      <p:ext uri="{BB962C8B-B14F-4D97-AF65-F5344CB8AC3E}">
        <p14:creationId xmlns:p14="http://schemas.microsoft.com/office/powerpoint/2010/main" val="2443821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38449204"/>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32414134-2776-6048-918A-21559751D255}" type="datetimeFigureOut">
              <a:rPr lang="en-US"/>
              <a:pPr>
                <a:defRPr/>
              </a:pPr>
              <a:t>3/7/14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8FBA73BD-11E4-6748-97AC-4355CBAED719}" type="slidenum">
              <a:rPr lang="en-US"/>
              <a:pPr>
                <a:defRPr/>
              </a:pPr>
              <a:t>‹#›</a:t>
            </a:fld>
            <a:endParaRPr lang="en-US"/>
          </a:p>
        </p:txBody>
      </p:sp>
    </p:spTree>
    <p:extLst>
      <p:ext uri="{BB962C8B-B14F-4D97-AF65-F5344CB8AC3E}">
        <p14:creationId xmlns:p14="http://schemas.microsoft.com/office/powerpoint/2010/main" val="34212396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a:defRPr/>
            </a:lvl1pPr>
          </a:lstStyle>
          <a:p>
            <a:pPr>
              <a:defRPr/>
            </a:pPr>
            <a:fld id="{51A38367-E441-A44B-9384-E77FE770A92E}" type="datetimeFigureOut">
              <a:rPr lang="en-US"/>
              <a:pPr>
                <a:defRPr/>
              </a:pPr>
              <a:t>3/7/14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2919D87-EEDA-8542-BD64-D8202D68C1BE}" type="slidenum">
              <a:rPr lang="en-US"/>
              <a:pPr>
                <a:defRPr/>
              </a:pPr>
              <a:t>‹#›</a:t>
            </a:fld>
            <a:endParaRPr lang="en-US"/>
          </a:p>
        </p:txBody>
      </p:sp>
    </p:spTree>
    <p:extLst>
      <p:ext uri="{BB962C8B-B14F-4D97-AF65-F5344CB8AC3E}">
        <p14:creationId xmlns:p14="http://schemas.microsoft.com/office/powerpoint/2010/main" val="6923124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5499CD8-034C-4446-AA8B-507C8B852381}"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ADFC7D3-91E9-6148-BA5E-38CADFA2B8E5}" type="slidenum">
              <a:rPr lang="en-US"/>
              <a:pPr>
                <a:defRPr/>
              </a:pPr>
              <a:t>‹#›</a:t>
            </a:fld>
            <a:endParaRPr lang="en-US"/>
          </a:p>
        </p:txBody>
      </p:sp>
    </p:spTree>
    <p:extLst>
      <p:ext uri="{BB962C8B-B14F-4D97-AF65-F5344CB8AC3E}">
        <p14:creationId xmlns:p14="http://schemas.microsoft.com/office/powerpoint/2010/main" val="17122562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7859BE7-0B7F-0148-8A34-9B46B2DA63DF}" type="datetimeFigureOut">
              <a:rPr lang="en-US"/>
              <a:pPr>
                <a:defRPr/>
              </a:pPr>
              <a:t>3/7/14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F9EE7E-5A74-4E4C-AF25-54022D21807C}" type="slidenum">
              <a:rPr lang="en-US"/>
              <a:pPr>
                <a:defRPr/>
              </a:pPr>
              <a:t>‹#›</a:t>
            </a:fld>
            <a:endParaRPr lang="en-US"/>
          </a:p>
        </p:txBody>
      </p:sp>
    </p:spTree>
    <p:extLst>
      <p:ext uri="{BB962C8B-B14F-4D97-AF65-F5344CB8AC3E}">
        <p14:creationId xmlns:p14="http://schemas.microsoft.com/office/powerpoint/2010/main" val="1586125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6838223"/>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65564608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8859331"/>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63680979"/>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614921"/>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099001"/>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2.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ext Box 19"/>
          <p:cNvSpPr txBox="1">
            <a:spLocks noChangeArrowheads="1"/>
          </p:cNvSpPr>
          <p:nvPr/>
        </p:nvSpPr>
        <p:spPr bwMode="auto">
          <a:xfrm>
            <a:off x="631825" y="1668463"/>
            <a:ext cx="7978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z="3600" smtClean="0">
              <a:solidFill>
                <a:srgbClr val="FFFFFF"/>
              </a:solidFill>
              <a:latin typeface="B Frutiger Bold" charset="0"/>
            </a:endParaRPr>
          </a:p>
        </p:txBody>
      </p:sp>
      <p:sp>
        <p:nvSpPr>
          <p:cNvPr id="1027" name="Text Box 21"/>
          <p:cNvSpPr txBox="1">
            <a:spLocks noChangeArrowheads="1"/>
          </p:cNvSpPr>
          <p:nvPr/>
        </p:nvSpPr>
        <p:spPr bwMode="auto">
          <a:xfrm>
            <a:off x="593725" y="153035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endParaRPr lang="en-US" smtClean="0">
              <a:latin typeface="Times" charset="0"/>
            </a:endParaRPr>
          </a:p>
        </p:txBody>
      </p:sp>
      <p:sp>
        <p:nvSpPr>
          <p:cNvPr id="1028" name="Text Box 22"/>
          <p:cNvSpPr txBox="1">
            <a:spLocks noChangeArrowheads="1"/>
          </p:cNvSpPr>
          <p:nvPr/>
        </p:nvSpPr>
        <p:spPr bwMode="auto">
          <a:xfrm>
            <a:off x="555625" y="1744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spcBef>
                <a:spcPct val="50000"/>
              </a:spcBef>
              <a:defRPr/>
            </a:pPr>
            <a:endParaRPr lang="en-US" smtClean="0">
              <a:latin typeface="Times" charset="0"/>
            </a:endParaRPr>
          </a:p>
        </p:txBody>
      </p:sp>
      <p:sp>
        <p:nvSpPr>
          <p:cNvPr id="1029" name="Rectangle 35"/>
          <p:cNvSpPr>
            <a:spLocks noChangeArrowheads="1"/>
          </p:cNvSpPr>
          <p:nvPr userDrawn="1"/>
        </p:nvSpPr>
        <p:spPr bwMode="auto">
          <a:xfrm>
            <a:off x="685800" y="3810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p>
            <a:pPr>
              <a:lnSpc>
                <a:spcPct val="110000"/>
              </a:lnSpc>
            </a:pPr>
            <a:endParaRPr lang="en-US" sz="4400" b="1" i="1">
              <a:latin typeface="BL Frutiger Black" charset="0"/>
            </a:endParaRPr>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ransition xmlns:p14="http://schemas.microsoft.com/office/powerpoint/2010/main"/>
  <p:txStyles>
    <p:titleStyle>
      <a:lvl1pPr algn="ctr" rtl="0" eaLnBrk="0" fontAlgn="base" hangingPunct="0">
        <a:lnSpc>
          <a:spcPct val="110000"/>
        </a:lnSpc>
        <a:spcBef>
          <a:spcPct val="0"/>
        </a:spcBef>
        <a:spcAft>
          <a:spcPct val="0"/>
        </a:spcAft>
        <a:defRPr sz="4400" b="1" i="1">
          <a:solidFill>
            <a:schemeClr val="tx1"/>
          </a:solidFill>
          <a:latin typeface="+mj-lt"/>
          <a:ea typeface="ＭＳ Ｐゴシック" charset="0"/>
          <a:cs typeface="ＭＳ Ｐゴシック" charset="0"/>
        </a:defRPr>
      </a:lvl1pPr>
      <a:lvl2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2pPr>
      <a:lvl3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3pPr>
      <a:lvl4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4pPr>
      <a:lvl5pPr algn="ctr" rtl="0" eaLnBrk="0" fontAlgn="base" hangingPunct="0">
        <a:lnSpc>
          <a:spcPct val="110000"/>
        </a:lnSpc>
        <a:spcBef>
          <a:spcPct val="0"/>
        </a:spcBef>
        <a:spcAft>
          <a:spcPct val="0"/>
        </a:spcAft>
        <a:defRPr sz="4400" b="1" i="1">
          <a:solidFill>
            <a:schemeClr val="tx1"/>
          </a:solidFill>
          <a:latin typeface="BL Frutiger Black" charset="0"/>
          <a:ea typeface="ＭＳ Ｐゴシック" charset="0"/>
          <a:cs typeface="ＭＳ Ｐゴシック" charset="0"/>
        </a:defRPr>
      </a:lvl5pPr>
      <a:lvl6pPr marL="457200" algn="ctr" rtl="0" eaLnBrk="0" fontAlgn="base" hangingPunct="0">
        <a:lnSpc>
          <a:spcPct val="110000"/>
        </a:lnSpc>
        <a:spcBef>
          <a:spcPct val="0"/>
        </a:spcBef>
        <a:spcAft>
          <a:spcPct val="0"/>
        </a:spcAft>
        <a:defRPr sz="4400" b="1" i="1">
          <a:solidFill>
            <a:schemeClr val="tx1"/>
          </a:solidFill>
          <a:latin typeface="BL Frutiger Black" charset="0"/>
        </a:defRPr>
      </a:lvl6pPr>
      <a:lvl7pPr marL="914400" algn="ctr" rtl="0" eaLnBrk="0" fontAlgn="base" hangingPunct="0">
        <a:lnSpc>
          <a:spcPct val="110000"/>
        </a:lnSpc>
        <a:spcBef>
          <a:spcPct val="0"/>
        </a:spcBef>
        <a:spcAft>
          <a:spcPct val="0"/>
        </a:spcAft>
        <a:defRPr sz="4400" b="1" i="1">
          <a:solidFill>
            <a:schemeClr val="tx1"/>
          </a:solidFill>
          <a:latin typeface="BL Frutiger Black" charset="0"/>
        </a:defRPr>
      </a:lvl7pPr>
      <a:lvl8pPr marL="1371600" algn="ctr" rtl="0" eaLnBrk="0" fontAlgn="base" hangingPunct="0">
        <a:lnSpc>
          <a:spcPct val="110000"/>
        </a:lnSpc>
        <a:spcBef>
          <a:spcPct val="0"/>
        </a:spcBef>
        <a:spcAft>
          <a:spcPct val="0"/>
        </a:spcAft>
        <a:defRPr sz="4400" b="1" i="1">
          <a:solidFill>
            <a:schemeClr val="tx1"/>
          </a:solidFill>
          <a:latin typeface="BL Frutiger Black" charset="0"/>
        </a:defRPr>
      </a:lvl8pPr>
      <a:lvl9pPr marL="1828800" algn="ctr" rtl="0" eaLnBrk="0" fontAlgn="base" hangingPunct="0">
        <a:lnSpc>
          <a:spcPct val="110000"/>
        </a:lnSpc>
        <a:spcBef>
          <a:spcPct val="0"/>
        </a:spcBef>
        <a:spcAft>
          <a:spcPct val="0"/>
        </a:spcAft>
        <a:defRPr sz="4400" b="1" i="1">
          <a:solidFill>
            <a:schemeClr val="tx1"/>
          </a:solidFill>
          <a:latin typeface="BL Frutiger Black" charset="0"/>
        </a:defRPr>
      </a:lvl9pPr>
    </p:titleStyle>
    <p:bodyStyle>
      <a:lvl1pPr marL="342900" indent="-342900" algn="l" rtl="0" eaLnBrk="0" fontAlgn="base" hangingPunct="0">
        <a:spcBef>
          <a:spcPct val="20000"/>
        </a:spcBef>
        <a:spcAft>
          <a:spcPct val="0"/>
        </a:spcAft>
        <a:buClr>
          <a:schemeClr val="tx2"/>
        </a:buClr>
        <a:buChar char="•"/>
        <a:defRPr sz="36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Char char="–"/>
        <a:defRPr sz="3200">
          <a:solidFill>
            <a:srgbClr val="FFFFFF"/>
          </a:solidFill>
          <a:latin typeface="+mn-lt"/>
          <a:ea typeface="ＭＳ Ｐゴシック" charset="-128"/>
        </a:defRPr>
      </a:lvl2pPr>
      <a:lvl3pPr marL="1143000" indent="-228600" algn="l" rtl="0" eaLnBrk="0" fontAlgn="base" hangingPunct="0">
        <a:spcBef>
          <a:spcPct val="20000"/>
        </a:spcBef>
        <a:spcAft>
          <a:spcPct val="0"/>
        </a:spcAft>
        <a:buClr>
          <a:schemeClr val="tx2"/>
        </a:buClr>
        <a:buChar char="•"/>
        <a:defRPr sz="2800">
          <a:solidFill>
            <a:srgbClr val="FFFFFF"/>
          </a:solidFill>
          <a:latin typeface="+mn-lt"/>
          <a:ea typeface="ＭＳ Ｐゴシック" charset="-128"/>
        </a:defRPr>
      </a:lvl3pPr>
      <a:lvl4pPr marL="1600200" indent="-228600" algn="l" rtl="0" eaLnBrk="0" fontAlgn="base" hangingPunct="0">
        <a:spcBef>
          <a:spcPct val="20000"/>
        </a:spcBef>
        <a:spcAft>
          <a:spcPct val="0"/>
        </a:spcAft>
        <a:buClr>
          <a:schemeClr val="tx2"/>
        </a:buClr>
        <a:buChar char="–"/>
        <a:defRPr sz="2400">
          <a:solidFill>
            <a:srgbClr val="FFFFFF"/>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5pPr>
      <a:lvl6pPr marL="25146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6pPr>
      <a:lvl7pPr marL="29718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7pPr>
      <a:lvl8pPr marL="34290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8pPr>
      <a:lvl9pPr marL="3886200" indent="-228600" algn="l" rtl="0" eaLnBrk="0" fontAlgn="base" hangingPunct="0">
        <a:spcBef>
          <a:spcPct val="20000"/>
        </a:spcBef>
        <a:spcAft>
          <a:spcPct val="0"/>
        </a:spcAft>
        <a:buClr>
          <a:schemeClr val="tx2"/>
        </a:buClr>
        <a:buChar char="•"/>
        <a:defRPr sz="2000">
          <a:solidFill>
            <a:srgbClr val="FFFFF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050" name="Picture 6"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ChangeArrowheads="1"/>
          </p:cNvSpPr>
          <p:nvPr userDrawn="1"/>
        </p:nvSpPr>
        <p:spPr bwMode="auto">
          <a:xfrm>
            <a:off x="-28575"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Luke 1:1-4</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9" name="Text Box 3"/>
          <p:cNvSpPr txBox="1">
            <a:spLocks noChangeArrowheads="1"/>
          </p:cNvSpPr>
          <p:nvPr userDrawn="1"/>
        </p:nvSpPr>
        <p:spPr bwMode="auto">
          <a:xfrm>
            <a:off x="733425" y="1120775"/>
            <a:ext cx="8229600" cy="501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Inasmuch as many have taken in hand to set in order a narrative of those things which have been fulfilled among us,</a:t>
            </a:r>
          </a:p>
          <a:p>
            <a:pPr algn="l">
              <a:defRPr/>
            </a:pPr>
            <a:r>
              <a:rPr lang="en-US" sz="3200" dirty="0" smtClean="0">
                <a:solidFill>
                  <a:srgbClr val="FFFFCC"/>
                </a:solidFill>
                <a:latin typeface="Frutiger 57Cn" charset="0"/>
              </a:rPr>
              <a:t>2 just as those who from the beginning were eyewitnesses and ministers of the word delivered them to us,</a:t>
            </a:r>
          </a:p>
          <a:p>
            <a:pPr algn="l">
              <a:defRPr/>
            </a:pPr>
            <a:r>
              <a:rPr lang="en-US" sz="3200" dirty="0" smtClean="0">
                <a:solidFill>
                  <a:srgbClr val="FFFFCC"/>
                </a:solidFill>
                <a:latin typeface="Frutiger 57Cn" charset="0"/>
              </a:rPr>
              <a:t>3 it seemed good to me also, having had perfect understanding of all things from the very first, to write to you an orderly account, most excellent </a:t>
            </a:r>
            <a:r>
              <a:rPr lang="en-US" sz="3200" dirty="0" err="1" smtClean="0">
                <a:solidFill>
                  <a:srgbClr val="FFFFCC"/>
                </a:solidFill>
                <a:latin typeface="Frutiger 57Cn" charset="0"/>
              </a:rPr>
              <a:t>Theophilus</a:t>
            </a:r>
            <a:r>
              <a:rPr lang="en-US" sz="3200" dirty="0" smtClean="0">
                <a:solidFill>
                  <a:srgbClr val="FFFFCC"/>
                </a:solidFill>
                <a:latin typeface="Frutiger 57Cn" charset="0"/>
              </a:rPr>
              <a:t>,</a:t>
            </a:r>
          </a:p>
        </p:txBody>
      </p:sp>
    </p:spTree>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338" name="Picture 8" descr="open Bible-ppt background darker.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userDrawn="1"/>
        </p:nvSpPr>
        <p:spPr bwMode="auto">
          <a:xfrm>
            <a:off x="0" y="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a:solidFill>
                  <a:srgbClr val="FFCC66"/>
                </a:solidFill>
                <a:effectLst>
                  <a:outerShdw blurRad="50800" dist="38100" dir="8100000" algn="tr" rotWithShape="0">
                    <a:prstClr val="black">
                      <a:alpha val="40000"/>
                    </a:prstClr>
                  </a:outerShdw>
                </a:effectLst>
                <a:latin typeface="BI Frutiger BoldItalic" charset="0"/>
              </a:rPr>
              <a:t>Verse reference here</a:t>
            </a:r>
            <a:endParaRPr lang="en-US" sz="4400" b="1" i="1" dirty="0">
              <a:solidFill>
                <a:srgbClr val="FFCC66"/>
              </a:solidFill>
              <a:effectLst>
                <a:outerShdw blurRad="50800" dist="38100" dir="8100000" algn="tr" rotWithShape="0">
                  <a:prstClr val="black">
                    <a:alpha val="40000"/>
                  </a:prstClr>
                </a:outerShdw>
              </a:effectLst>
              <a:latin typeface="BL Frutiger Black" charset="0"/>
            </a:endParaRPr>
          </a:p>
        </p:txBody>
      </p:sp>
      <p:sp>
        <p:nvSpPr>
          <p:cNvPr id="11" name="Text Box 3"/>
          <p:cNvSpPr txBox="1">
            <a:spLocks noChangeArrowheads="1"/>
          </p:cNvSpPr>
          <p:nvPr userDrawn="1"/>
        </p:nvSpPr>
        <p:spPr bwMode="auto">
          <a:xfrm>
            <a:off x="762000" y="1120775"/>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l">
              <a:defRPr/>
            </a:pPr>
            <a:r>
              <a:rPr lang="en-US" sz="3200" dirty="0" smtClean="0">
                <a:solidFill>
                  <a:srgbClr val="FFFFCC"/>
                </a:solidFill>
                <a:latin typeface="Frutiger 57Cn" charset="0"/>
              </a:rPr>
              <a:t>1 verses here</a:t>
            </a: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t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g"/><Relationship Id="rId3" Type="http://schemas.openxmlformats.org/officeDocument/2006/relationships/image" Target="../media/image1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g"/><Relationship Id="rId3" Type="http://schemas.openxmlformats.org/officeDocument/2006/relationships/image" Target="../media/image2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g"/><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7.jpg"/><Relationship Id="rId1" Type="http://schemas.openxmlformats.org/officeDocument/2006/relationships/slideLayout" Target="../slideLayouts/slideLayout6.xml"/><Relationship Id="rId2" Type="http://schemas.openxmlformats.org/officeDocument/2006/relationships/image" Target="../media/image6.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t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ti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t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1" Type="http://schemas.openxmlformats.org/officeDocument/2006/relationships/slideLayout" Target="../slideLayouts/slideLayout6.xml"/><Relationship Id="rId2"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3.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4"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foot-washing-0067.jpg"/>
          <p:cNvPicPr>
            <a:picLocks noChangeAspect="1"/>
          </p:cNvPicPr>
          <p:nvPr/>
        </p:nvPicPr>
        <p:blipFill rotWithShape="1">
          <a:blip r:embed="rId2">
            <a:extLst>
              <a:ext uri="{28A0092B-C50C-407E-A947-70E740481C1C}">
                <a14:useLocalDpi xmlns:a14="http://schemas.microsoft.com/office/drawing/2010/main" val="0"/>
              </a:ext>
            </a:extLst>
          </a:blip>
          <a:srcRect r="17278"/>
          <a:stretch/>
        </p:blipFill>
        <p:spPr>
          <a:xfrm>
            <a:off x="-11267" y="-468814"/>
            <a:ext cx="9155267" cy="7346066"/>
          </a:xfrm>
          <a:prstGeom prst="rect">
            <a:avLst/>
          </a:prstGeom>
        </p:spPr>
      </p:pic>
    </p:spTree>
    <p:extLst>
      <p:ext uri="{BB962C8B-B14F-4D97-AF65-F5344CB8AC3E}">
        <p14:creationId xmlns:p14="http://schemas.microsoft.com/office/powerpoint/2010/main" val="5139282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5" name="Picture 4" descr="imgp6877.jpg"/>
          <p:cNvPicPr>
            <a:picLocks noChangeAspect="1"/>
          </p:cNvPicPr>
          <p:nvPr/>
        </p:nvPicPr>
        <p:blipFill rotWithShape="1">
          <a:blip r:embed="rId2">
            <a:extLst>
              <a:ext uri="{28A0092B-C50C-407E-A947-70E740481C1C}">
                <a14:useLocalDpi xmlns:a14="http://schemas.microsoft.com/office/drawing/2010/main" val="0"/>
              </a:ext>
            </a:extLst>
          </a:blip>
          <a:srcRect l="3990" r="8212"/>
          <a:stretch/>
        </p:blipFill>
        <p:spPr>
          <a:xfrm>
            <a:off x="-32269" y="-76200"/>
            <a:ext cx="9176270" cy="6950289"/>
          </a:xfrm>
          <a:prstGeom prst="rect">
            <a:avLst/>
          </a:prstGeom>
        </p:spPr>
      </p:pic>
    </p:spTree>
    <p:extLst>
      <p:ext uri="{BB962C8B-B14F-4D97-AF65-F5344CB8AC3E}">
        <p14:creationId xmlns:p14="http://schemas.microsoft.com/office/powerpoint/2010/main" val="3665018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8" name="Picture 7" descr="a20791712b597e57abfd43_m.jpg"/>
          <p:cNvPicPr>
            <a:picLocks noChangeAspect="1"/>
          </p:cNvPicPr>
          <p:nvPr/>
        </p:nvPicPr>
        <p:blipFill rotWithShape="1">
          <a:blip r:embed="rId2">
            <a:extLst>
              <a:ext uri="{28A0092B-C50C-407E-A947-70E740481C1C}">
                <a14:useLocalDpi xmlns:a14="http://schemas.microsoft.com/office/drawing/2010/main" val="0"/>
              </a:ext>
            </a:extLst>
          </a:blip>
          <a:srcRect l="3190" t="21889" r="1953" b="10833"/>
          <a:stretch/>
        </p:blipFill>
        <p:spPr>
          <a:xfrm>
            <a:off x="-76239" y="0"/>
            <a:ext cx="9209314" cy="6858000"/>
          </a:xfrm>
          <a:prstGeom prst="rect">
            <a:avLst/>
          </a:prstGeom>
        </p:spPr>
      </p:pic>
    </p:spTree>
    <p:extLst>
      <p:ext uri="{BB962C8B-B14F-4D97-AF65-F5344CB8AC3E}">
        <p14:creationId xmlns:p14="http://schemas.microsoft.com/office/powerpoint/2010/main" val="1197407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foot-washing-0067.jpg"/>
          <p:cNvPicPr>
            <a:picLocks noChangeAspect="1"/>
          </p:cNvPicPr>
          <p:nvPr/>
        </p:nvPicPr>
        <p:blipFill rotWithShape="1">
          <a:blip r:embed="rId2">
            <a:extLst>
              <a:ext uri="{28A0092B-C50C-407E-A947-70E740481C1C}">
                <a14:useLocalDpi xmlns:a14="http://schemas.microsoft.com/office/drawing/2010/main" val="0"/>
              </a:ext>
            </a:extLst>
          </a:blip>
          <a:srcRect r="17278"/>
          <a:stretch/>
        </p:blipFill>
        <p:spPr>
          <a:xfrm>
            <a:off x="-11267" y="4146052"/>
            <a:ext cx="3403843" cy="2731199"/>
          </a:xfrm>
          <a:prstGeom prst="rect">
            <a:avLst/>
          </a:prstGeom>
        </p:spPr>
      </p:pic>
      <p:pic>
        <p:nvPicPr>
          <p:cNvPr id="5" name="Picture 4" descr="imgp6877.jpg"/>
          <p:cNvPicPr>
            <a:picLocks noChangeAspect="1"/>
          </p:cNvPicPr>
          <p:nvPr/>
        </p:nvPicPr>
        <p:blipFill rotWithShape="1">
          <a:blip r:embed="rId3">
            <a:extLst>
              <a:ext uri="{28A0092B-C50C-407E-A947-70E740481C1C}">
                <a14:useLocalDpi xmlns:a14="http://schemas.microsoft.com/office/drawing/2010/main" val="0"/>
              </a:ext>
            </a:extLst>
          </a:blip>
          <a:srcRect l="3990" r="8212"/>
          <a:stretch/>
        </p:blipFill>
        <p:spPr>
          <a:xfrm>
            <a:off x="5531285" y="4137747"/>
            <a:ext cx="3612715" cy="2736342"/>
          </a:xfrm>
          <a:prstGeom prst="rect">
            <a:avLst/>
          </a:prstGeom>
        </p:spPr>
      </p:pic>
      <p:pic>
        <p:nvPicPr>
          <p:cNvPr id="7" name="Picture 6" descr="pass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3657600" cy="2743200"/>
          </a:xfrm>
          <a:prstGeom prst="rect">
            <a:avLst/>
          </a:prstGeom>
        </p:spPr>
      </p:pic>
      <p:pic>
        <p:nvPicPr>
          <p:cNvPr id="8" name="Picture 7" descr="a20791712b597e57abfd43_m.jpg"/>
          <p:cNvPicPr>
            <a:picLocks noChangeAspect="1"/>
          </p:cNvPicPr>
          <p:nvPr/>
        </p:nvPicPr>
        <p:blipFill rotWithShape="1">
          <a:blip r:embed="rId5">
            <a:extLst>
              <a:ext uri="{28A0092B-C50C-407E-A947-70E740481C1C}">
                <a14:useLocalDpi xmlns:a14="http://schemas.microsoft.com/office/drawing/2010/main" val="0"/>
              </a:ext>
            </a:extLst>
          </a:blip>
          <a:srcRect l="3190" t="21889" r="1953" b="10833"/>
          <a:stretch/>
        </p:blipFill>
        <p:spPr>
          <a:xfrm>
            <a:off x="5551675" y="0"/>
            <a:ext cx="3581400" cy="2667000"/>
          </a:xfrm>
          <a:prstGeom prst="rect">
            <a:avLst/>
          </a:prstGeom>
        </p:spPr>
      </p:pic>
      <p:pic>
        <p:nvPicPr>
          <p:cNvPr id="3" name="Picture 2" descr="lamb-sitting-field.jpg"/>
          <p:cNvPicPr>
            <a:picLocks noChangeAspect="1"/>
          </p:cNvPicPr>
          <p:nvPr/>
        </p:nvPicPr>
        <p:blipFill rotWithShape="1">
          <a:blip r:embed="rId6">
            <a:extLst>
              <a:ext uri="{28A0092B-C50C-407E-A947-70E740481C1C}">
                <a14:useLocalDpi xmlns:a14="http://schemas.microsoft.com/office/drawing/2010/main" val="0"/>
              </a:ext>
            </a:extLst>
          </a:blip>
          <a:srcRect l="2388" t="274" r="-1956" b="-274"/>
          <a:stretch/>
        </p:blipFill>
        <p:spPr>
          <a:xfrm>
            <a:off x="2895600" y="2057400"/>
            <a:ext cx="3651619" cy="2738714"/>
          </a:xfrm>
          <a:prstGeom prst="rect">
            <a:avLst/>
          </a:prstGeom>
        </p:spPr>
      </p:pic>
    </p:spTree>
    <p:extLst>
      <p:ext uri="{BB962C8B-B14F-4D97-AF65-F5344CB8AC3E}">
        <p14:creationId xmlns:p14="http://schemas.microsoft.com/office/powerpoint/2010/main" val="2507739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Revelation 13:8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8  “the Lamb slain from the foundation of the world”</a:t>
            </a:r>
            <a:r>
              <a:rPr lang="en-US" sz="3200" dirty="0">
                <a:latin typeface="Frutiger 57Cn"/>
                <a:cs typeface="Frutiger 57Cn"/>
              </a:rPr>
              <a:t> </a:t>
            </a:r>
          </a:p>
        </p:txBody>
      </p:sp>
    </p:spTree>
    <p:extLst>
      <p:ext uri="{BB962C8B-B14F-4D97-AF65-F5344CB8AC3E}">
        <p14:creationId xmlns:p14="http://schemas.microsoft.com/office/powerpoint/2010/main" val="24482519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Revelation 13:8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8  “the Lamb slain from the foundation of the world”</a:t>
            </a:r>
            <a:r>
              <a:rPr lang="en-US" sz="3200" dirty="0">
                <a:latin typeface="Frutiger 57Cn"/>
                <a:cs typeface="Frutiger 57Cn"/>
              </a:rPr>
              <a:t> </a:t>
            </a:r>
          </a:p>
        </p:txBody>
      </p:sp>
      <p:pic>
        <p:nvPicPr>
          <p:cNvPr id="2" name="Picture 1" descr="lamb.tiff.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2371725"/>
            <a:ext cx="7620000" cy="4286250"/>
          </a:xfrm>
          <a:prstGeom prst="rect">
            <a:avLst/>
          </a:prstGeom>
        </p:spPr>
      </p:pic>
    </p:spTree>
    <p:extLst>
      <p:ext uri="{BB962C8B-B14F-4D97-AF65-F5344CB8AC3E}">
        <p14:creationId xmlns:p14="http://schemas.microsoft.com/office/powerpoint/2010/main" val="23946291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Crucified_Man_Nail_Thru_Heel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162" y="0"/>
            <a:ext cx="8401838" cy="6858000"/>
          </a:xfrm>
          <a:prstGeom prst="rect">
            <a:avLst/>
          </a:prstGeom>
        </p:spPr>
      </p:pic>
    </p:spTree>
    <p:extLst>
      <p:ext uri="{BB962C8B-B14F-4D97-AF65-F5344CB8AC3E}">
        <p14:creationId xmlns:p14="http://schemas.microsoft.com/office/powerpoint/2010/main" val="25842681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12:1-3</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Now the LORD had said to Abram: “Get out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of </a:t>
            </a:r>
            <a:r>
              <a:rPr lang="en-US" sz="3200" dirty="0">
                <a:latin typeface="Frutiger 57Cn"/>
                <a:cs typeface="Frutiger 57Cn"/>
              </a:rPr>
              <a:t>your country, from your family and from your father’s house, to a land that I will show you.</a:t>
            </a:r>
          </a:p>
          <a:p>
            <a:pPr algn="l"/>
            <a:r>
              <a:rPr lang="en-US" sz="3200" dirty="0">
                <a:latin typeface="Frutiger 57Cn"/>
                <a:cs typeface="Frutiger 57Cn"/>
              </a:rPr>
              <a:t>2  I will make you a great nation; I will bless you and make your name great; and you shall be a blessing.</a:t>
            </a:r>
          </a:p>
          <a:p>
            <a:pPr algn="l"/>
            <a:r>
              <a:rPr lang="en-US" sz="3200" dirty="0">
                <a:latin typeface="Frutiger 57Cn"/>
                <a:cs typeface="Frutiger 57Cn"/>
              </a:rPr>
              <a:t>3  I will bless those who bless you, and I will curse him who curses you; and in you all the families of the earth shall be blessed.”</a:t>
            </a:r>
          </a:p>
        </p:txBody>
      </p:sp>
    </p:spTree>
    <p:extLst>
      <p:ext uri="{BB962C8B-B14F-4D97-AF65-F5344CB8AC3E}">
        <p14:creationId xmlns:p14="http://schemas.microsoft.com/office/powerpoint/2010/main" val="687970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17:1-2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When Abram was ninety-nine years old, the LORD appeared to Abram and said to him, “I am Almighty God; walk before Me and </a:t>
            </a:r>
            <a:r>
              <a:rPr lang="en-US" sz="3200" i="1" dirty="0">
                <a:latin typeface="Frutiger 57Cn"/>
                <a:cs typeface="Frutiger 57Cn"/>
              </a:rPr>
              <a:t>be blameless.</a:t>
            </a:r>
            <a:endParaRPr lang="en-US" sz="3200" dirty="0">
              <a:latin typeface="Frutiger 57Cn"/>
              <a:cs typeface="Frutiger 57Cn"/>
            </a:endParaRPr>
          </a:p>
          <a:p>
            <a:pPr algn="l"/>
            <a:r>
              <a:rPr lang="en-US" sz="3200" dirty="0" smtClean="0">
                <a:latin typeface="Frutiger 57Cn"/>
                <a:cs typeface="Frutiger 57Cn"/>
              </a:rPr>
              <a:t>2  “</a:t>
            </a:r>
            <a:r>
              <a:rPr lang="en-US" sz="3200" dirty="0">
                <a:latin typeface="Frutiger 57Cn"/>
                <a:cs typeface="Frutiger 57Cn"/>
              </a:rPr>
              <a:t>And I will make My covenant between Me </a:t>
            </a:r>
            <a:r>
              <a:rPr lang="en-US" sz="3200" dirty="0" smtClean="0">
                <a:latin typeface="Frutiger 57Cn"/>
                <a:cs typeface="Frutiger 57Cn"/>
              </a:rPr>
              <a:t>and you</a:t>
            </a:r>
            <a:r>
              <a:rPr lang="en-US" sz="3200" dirty="0">
                <a:latin typeface="Frutiger 57Cn"/>
                <a:cs typeface="Frutiger 57Cn"/>
              </a:rPr>
              <a:t>, and will multiply you exceedingly.</a:t>
            </a:r>
            <a:r>
              <a:rPr lang="en-US" sz="3200" dirty="0" smtClean="0">
                <a:latin typeface="Frutiger 57Cn"/>
                <a:cs typeface="Frutiger 57Cn"/>
              </a:rPr>
              <a:t>”</a:t>
            </a:r>
          </a:p>
          <a:p>
            <a:pPr algn="l"/>
            <a:endParaRPr lang="en-US" sz="3200" dirty="0">
              <a:latin typeface="Frutiger 57Cn"/>
              <a:cs typeface="Frutiger 57Cn"/>
            </a:endParaRPr>
          </a:p>
          <a:p>
            <a:pPr algn="l"/>
            <a:endParaRPr lang="en-US" sz="3200" dirty="0" smtClean="0">
              <a:latin typeface="Frutiger 57Cn"/>
              <a:cs typeface="Frutiger 57Cn"/>
            </a:endParaRPr>
          </a:p>
          <a:p>
            <a:pPr algn="l"/>
            <a:endParaRPr lang="en-US" sz="3200" dirty="0" smtClean="0">
              <a:latin typeface="Frutiger 57Cn"/>
              <a:cs typeface="Frutiger 57Cn"/>
            </a:endParaRP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575056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17:1-2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When Abram was ninety-nine years old, the LORD appeared to Abram and said to him, “I am Almighty God; walk before Me and </a:t>
            </a:r>
            <a:r>
              <a:rPr lang="en-US" sz="3200" i="1" dirty="0">
                <a:latin typeface="Frutiger 57Cn"/>
                <a:cs typeface="Frutiger 57Cn"/>
              </a:rPr>
              <a:t>be blameless.</a:t>
            </a:r>
            <a:endParaRPr lang="en-US" sz="3200" dirty="0">
              <a:latin typeface="Frutiger 57Cn"/>
              <a:cs typeface="Frutiger 57Cn"/>
            </a:endParaRPr>
          </a:p>
          <a:p>
            <a:pPr algn="l"/>
            <a:r>
              <a:rPr lang="en-US" sz="3200" dirty="0" smtClean="0">
                <a:latin typeface="Frutiger 57Cn"/>
                <a:cs typeface="Frutiger 57Cn"/>
              </a:rPr>
              <a:t>2  “</a:t>
            </a:r>
            <a:r>
              <a:rPr lang="en-US" sz="3200" dirty="0">
                <a:latin typeface="Frutiger 57Cn"/>
                <a:cs typeface="Frutiger 57Cn"/>
              </a:rPr>
              <a:t>And I will make My covenant between Me </a:t>
            </a:r>
            <a:r>
              <a:rPr lang="en-US" sz="3200" dirty="0" smtClean="0">
                <a:latin typeface="Frutiger 57Cn"/>
                <a:cs typeface="Frutiger 57Cn"/>
              </a:rPr>
              <a:t>and you</a:t>
            </a:r>
            <a:r>
              <a:rPr lang="en-US" sz="3200" dirty="0">
                <a:latin typeface="Frutiger 57Cn"/>
                <a:cs typeface="Frutiger 57Cn"/>
              </a:rPr>
              <a:t>, and will multiply you exceedingly.</a:t>
            </a:r>
            <a:r>
              <a:rPr lang="en-US" sz="3200" dirty="0" smtClean="0">
                <a:latin typeface="Frutiger 57Cn"/>
                <a:cs typeface="Frutiger 57Cn"/>
              </a:rPr>
              <a:t>”</a:t>
            </a:r>
          </a:p>
          <a:p>
            <a:pPr algn="l"/>
            <a:endParaRPr lang="en-US" sz="3200" dirty="0">
              <a:latin typeface="Frutiger 57Cn"/>
              <a:cs typeface="Frutiger 57Cn"/>
            </a:endParaRPr>
          </a:p>
          <a:p>
            <a:pPr algn="l"/>
            <a:endParaRPr lang="en-US" sz="3200" dirty="0" smtClean="0">
              <a:latin typeface="Frutiger 57Cn"/>
              <a:cs typeface="Frutiger 57Cn"/>
            </a:endParaRPr>
          </a:p>
          <a:p>
            <a:pPr algn="l"/>
            <a:endParaRPr lang="en-US" sz="3200" dirty="0" smtClean="0">
              <a:latin typeface="Frutiger 57Cn"/>
              <a:cs typeface="Frutiger 57Cn"/>
            </a:endParaRPr>
          </a:p>
          <a:p>
            <a:pPr algn="l"/>
            <a:r>
              <a:rPr lang="en-US" sz="3200" dirty="0" smtClean="0">
                <a:latin typeface="Frutiger 57Cn"/>
                <a:cs typeface="Frutiger 57Cn"/>
              </a:rPr>
              <a:t>48  </a:t>
            </a:r>
            <a:r>
              <a:rPr lang="en-US" sz="3200" dirty="0">
                <a:latin typeface="Frutiger 57Cn"/>
                <a:cs typeface="Frutiger 57Cn"/>
              </a:rPr>
              <a:t>“Therefore you shall be perfect, just as your Father in heaven is perfect.</a:t>
            </a:r>
            <a:r>
              <a:rPr lang="en-US" sz="3200" dirty="0" smtClean="0">
                <a:latin typeface="Frutiger 57Cn"/>
                <a:cs typeface="Frutiger 57Cn"/>
              </a:rPr>
              <a:t>”</a:t>
            </a:r>
            <a:endParaRPr lang="en-US" sz="3200" dirty="0">
              <a:latin typeface="Frutiger 57Cn"/>
              <a:cs typeface="Frutiger 57Cn"/>
            </a:endParaRP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5:48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332973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000" b="1" dirty="0" smtClean="0">
                <a:solidFill>
                  <a:schemeClr val="tx2"/>
                </a:solidFill>
                <a:effectLst>
                  <a:outerShdw blurRad="50800" dist="38100" dir="8100000" algn="tr" rotWithShape="0">
                    <a:prstClr val="black">
                      <a:alpha val="40000"/>
                    </a:prstClr>
                  </a:outerShdw>
                </a:effectLst>
                <a:latin typeface="BI Frutiger BoldItalic" charset="0"/>
              </a:rPr>
              <a:t>Fill in the blank:</a:t>
            </a:r>
            <a:endParaRPr lang="en-US" sz="40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31888"/>
            <a:ext cx="8077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4000" dirty="0" smtClean="0">
              <a:solidFill>
                <a:srgbClr val="FFFFCC"/>
              </a:solidFill>
              <a:latin typeface="Frutiger 57Cn"/>
              <a:cs typeface="Frutiger 57Cn"/>
            </a:endParaRPr>
          </a:p>
          <a:p>
            <a:r>
              <a:rPr lang="en-US" sz="4000" dirty="0" smtClean="0">
                <a:solidFill>
                  <a:srgbClr val="FFFFCC"/>
                </a:solidFill>
                <a:latin typeface="Frutiger 57Cn"/>
                <a:cs typeface="Frutiger 57Cn"/>
              </a:rPr>
              <a:t>God is _____________________. </a:t>
            </a:r>
          </a:p>
          <a:p>
            <a:endParaRPr lang="en-US" sz="4000" dirty="0">
              <a:solidFill>
                <a:srgbClr val="FFFFCC"/>
              </a:solidFill>
              <a:latin typeface="Frutiger 57Cn"/>
              <a:cs typeface="Frutiger 57Cn"/>
            </a:endParaRPr>
          </a:p>
          <a:p>
            <a:r>
              <a:rPr lang="en-US" sz="4000" dirty="0">
                <a:solidFill>
                  <a:srgbClr val="FFFFCC"/>
                </a:solidFill>
                <a:latin typeface="Frutiger 57Cn"/>
                <a:cs typeface="Frutiger 57Cn"/>
              </a:rPr>
              <a:t>God is _____________________ .</a:t>
            </a:r>
          </a:p>
          <a:p>
            <a:endParaRPr lang="en-US" sz="4000" dirty="0" smtClean="0">
              <a:solidFill>
                <a:srgbClr val="FFFFCC"/>
              </a:solidFill>
              <a:latin typeface="Frutiger 57Cn"/>
              <a:cs typeface="Frutiger 57Cn"/>
            </a:endParaRPr>
          </a:p>
          <a:p>
            <a:r>
              <a:rPr lang="en-US" sz="4000" dirty="0">
                <a:solidFill>
                  <a:srgbClr val="FFFFCC"/>
                </a:solidFill>
                <a:latin typeface="Frutiger 57Cn"/>
                <a:cs typeface="Frutiger 57Cn"/>
              </a:rPr>
              <a:t>God is _____________________ </a:t>
            </a:r>
            <a:r>
              <a:rPr lang="en-US" sz="4000" dirty="0" smtClean="0">
                <a:solidFill>
                  <a:srgbClr val="FFFFCC"/>
                </a:solidFill>
                <a:latin typeface="Frutiger 57Cn"/>
                <a:cs typeface="Frutiger 57Cn"/>
              </a:rPr>
              <a:t>.</a:t>
            </a:r>
            <a:endParaRPr lang="en-US" sz="4000" dirty="0">
              <a:solidFill>
                <a:srgbClr val="FFFFCC"/>
              </a:solidFill>
              <a:latin typeface="Frutiger 57Cn"/>
              <a:cs typeface="Frutiger 57Cn"/>
            </a:endParaRPr>
          </a:p>
        </p:txBody>
      </p:sp>
    </p:spTree>
    <p:extLst>
      <p:ext uri="{BB962C8B-B14F-4D97-AF65-F5344CB8AC3E}">
        <p14:creationId xmlns:p14="http://schemas.microsoft.com/office/powerpoint/2010/main" val="32424397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15:18</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18  </a:t>
            </a:r>
            <a:r>
              <a:rPr lang="en-US" sz="3200" dirty="0">
                <a:latin typeface="Frutiger 57Cn"/>
                <a:cs typeface="Frutiger 57Cn"/>
              </a:rPr>
              <a:t>On the same day the LORD made a covenant with Abram . . .</a:t>
            </a: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982632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After these things the word of the LORD came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to </a:t>
            </a:r>
            <a:r>
              <a:rPr lang="en-US" sz="3200" dirty="0">
                <a:latin typeface="Frutiger 57Cn"/>
                <a:cs typeface="Frutiger 57Cn"/>
              </a:rPr>
              <a:t>Abram in a vision, saying, “Do not be afraid, Abram. I am your shield, your exceedingly great reward.”</a:t>
            </a: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319400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joshua-lea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5105400" cy="7123814"/>
          </a:xfrm>
          <a:prstGeom prst="rect">
            <a:avLst/>
          </a:prstGeom>
        </p:spPr>
      </p:pic>
    </p:spTree>
    <p:extLst>
      <p:ext uri="{BB962C8B-B14F-4D97-AF65-F5344CB8AC3E}">
        <p14:creationId xmlns:p14="http://schemas.microsoft.com/office/powerpoint/2010/main" val="1604528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joshua-lead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0"/>
            <a:ext cx="5105400" cy="7123814"/>
          </a:xfrm>
          <a:prstGeom prst="rect">
            <a:avLst/>
          </a:prstGeom>
        </p:spPr>
      </p:pic>
      <p:pic>
        <p:nvPicPr>
          <p:cNvPr id="6" name="Picture 5" descr="coins.jpg"/>
          <p:cNvPicPr>
            <a:picLocks noChangeAspect="1"/>
          </p:cNvPicPr>
          <p:nvPr/>
        </p:nvPicPr>
        <p:blipFill rotWithShape="1">
          <a:blip r:embed="rId3">
            <a:extLst>
              <a:ext uri="{28A0092B-C50C-407E-A947-70E740481C1C}">
                <a14:useLocalDpi xmlns:a14="http://schemas.microsoft.com/office/drawing/2010/main" val="0"/>
              </a:ext>
            </a:extLst>
          </a:blip>
          <a:srcRect l="7459" r="48595"/>
          <a:stretch/>
        </p:blipFill>
        <p:spPr>
          <a:xfrm>
            <a:off x="4572000" y="0"/>
            <a:ext cx="4520706" cy="6858000"/>
          </a:xfrm>
          <a:prstGeom prst="rect">
            <a:avLst/>
          </a:prstGeom>
        </p:spPr>
      </p:pic>
    </p:spTree>
    <p:extLst>
      <p:ext uri="{BB962C8B-B14F-4D97-AF65-F5344CB8AC3E}">
        <p14:creationId xmlns:p14="http://schemas.microsoft.com/office/powerpoint/2010/main" val="24078489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5  Then He brought him outside and said, “Look now toward heaven, and count the stars if you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are </a:t>
            </a:r>
            <a:r>
              <a:rPr lang="en-US" sz="3200" dirty="0">
                <a:latin typeface="Frutiger 57Cn"/>
                <a:cs typeface="Frutiger 57Cn"/>
              </a:rPr>
              <a:t>able to number them.” And He said to him,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r>
            <a:r>
              <a:rPr lang="en-US" sz="3200" dirty="0">
                <a:latin typeface="Frutiger 57Cn"/>
                <a:cs typeface="Frutiger 57Cn"/>
              </a:rPr>
              <a:t>So shall your descendants be.”</a:t>
            </a: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4345332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9" name="Picture 8" descr="Milky-Way-View-From-Earth-Desktop-Wallpaper-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5435"/>
            <a:ext cx="10035866" cy="6272416"/>
          </a:xfrm>
          <a:prstGeom prst="rect">
            <a:avLst/>
          </a:prstGeom>
        </p:spPr>
      </p:pic>
    </p:spTree>
    <p:extLst>
      <p:ext uri="{BB962C8B-B14F-4D97-AF65-F5344CB8AC3E}">
        <p14:creationId xmlns:p14="http://schemas.microsoft.com/office/powerpoint/2010/main" val="31167337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15:9-17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9 So He said to him, “Bring Me a three-year-old heifer, a three-year-old female goat, a three-year-old ram [a sheep], a turtledove, and a young pigeon.”</a:t>
            </a:r>
          </a:p>
          <a:p>
            <a:pPr algn="l"/>
            <a:r>
              <a:rPr lang="en-US" sz="3200" dirty="0">
                <a:latin typeface="Frutiger 57Cn"/>
                <a:cs typeface="Frutiger 57Cn"/>
              </a:rPr>
              <a:t>10  Then he brought all these to Him and cut them in two, down the middle, and placed each piece opposite the other; but he did not cut the birds in two.</a:t>
            </a:r>
          </a:p>
          <a:p>
            <a:pPr algn="l"/>
            <a:r>
              <a:rPr lang="en-US" sz="3200" dirty="0">
                <a:latin typeface="Frutiger 57Cn"/>
                <a:cs typeface="Frutiger 57Cn"/>
              </a:rPr>
              <a:t>11  And when the vultures came down on the carcasses, Abram drove them away</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4442043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15:9-17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12  </a:t>
            </a:r>
            <a:r>
              <a:rPr lang="en-US" sz="3200" dirty="0">
                <a:latin typeface="Frutiger 57Cn"/>
                <a:cs typeface="Frutiger 57Cn"/>
              </a:rPr>
              <a:t>Now when the sun was going down, a deep sleep fell upon Abram; and behold, horror and great darkness fell upon him . . . </a:t>
            </a:r>
            <a:endParaRPr lang="en-US" sz="3200" dirty="0" smtClean="0">
              <a:latin typeface="Frutiger 57Cn"/>
              <a:cs typeface="Frutiger 57Cn"/>
            </a:endParaRPr>
          </a:p>
          <a:p>
            <a:pPr algn="l"/>
            <a:endParaRPr lang="en-US" sz="3200" dirty="0">
              <a:latin typeface="Frutiger 57Cn"/>
              <a:cs typeface="Frutiger 57Cn"/>
            </a:endParaRPr>
          </a:p>
          <a:p>
            <a:pPr algn="l"/>
            <a:r>
              <a:rPr lang="en-US" sz="3200" dirty="0" smtClean="0">
                <a:latin typeface="Frutiger 57Cn"/>
                <a:cs typeface="Frutiger 57Cn"/>
              </a:rPr>
              <a:t>17  </a:t>
            </a:r>
            <a:r>
              <a:rPr lang="en-US" sz="3200" dirty="0">
                <a:latin typeface="Frutiger 57Cn"/>
                <a:cs typeface="Frutiger 57Cn"/>
              </a:rPr>
              <a:t>And it came to pass, when the sun went down and it was dark, that behold, there appeared a smoking oven and a burning torch that passed between those pieces.</a:t>
            </a:r>
          </a:p>
        </p:txBody>
      </p:sp>
    </p:spTree>
    <p:extLst>
      <p:ext uri="{BB962C8B-B14F-4D97-AF65-F5344CB8AC3E}">
        <p14:creationId xmlns:p14="http://schemas.microsoft.com/office/powerpoint/2010/main" val="10191428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15:9-17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9 So He said to him, “Bring Me a three-year-old heifer, a three-year-old female goat, a three-year-old ram [a sheep], a turtledove, and a young pigeon.”</a:t>
            </a:r>
          </a:p>
          <a:p>
            <a:pPr algn="l"/>
            <a:r>
              <a:rPr lang="en-US" sz="3200" dirty="0">
                <a:latin typeface="Frutiger 57Cn"/>
                <a:cs typeface="Frutiger 57Cn"/>
              </a:rPr>
              <a:t>10  Then he brought all these to Him and cut them in two, down the middle, and placed each piece opposite the other; but he did not cut the birds in two</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28706489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Abraham cuts Covenant-890x713.jpg"/>
          <p:cNvPicPr>
            <a:picLocks noChangeAspect="1"/>
          </p:cNvPicPr>
          <p:nvPr/>
        </p:nvPicPr>
        <p:blipFill rotWithShape="1">
          <a:blip r:embed="rId2">
            <a:extLst>
              <a:ext uri="{28A0092B-C50C-407E-A947-70E740481C1C}">
                <a14:useLocalDpi xmlns:a14="http://schemas.microsoft.com/office/drawing/2010/main" val="0"/>
              </a:ext>
            </a:extLst>
          </a:blip>
          <a:srcRect l="1791" t="2076" r="1768" b="7244"/>
          <a:stretch/>
        </p:blipFill>
        <p:spPr>
          <a:xfrm>
            <a:off x="-4858" y="-51789"/>
            <a:ext cx="9148858" cy="6892666"/>
          </a:xfrm>
          <a:prstGeom prst="rect">
            <a:avLst/>
          </a:prstGeom>
        </p:spPr>
      </p:pic>
    </p:spTree>
    <p:extLst>
      <p:ext uri="{BB962C8B-B14F-4D97-AF65-F5344CB8AC3E}">
        <p14:creationId xmlns:p14="http://schemas.microsoft.com/office/powerpoint/2010/main" val="23488614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8" name="Picture 7" descr="Masada_Israel.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5070610" cy="3429000"/>
          </a:xfrm>
          <a:prstGeom prst="rect">
            <a:avLst/>
          </a:prstGeom>
        </p:spPr>
      </p:pic>
    </p:spTree>
    <p:extLst>
      <p:ext uri="{BB962C8B-B14F-4D97-AF65-F5344CB8AC3E}">
        <p14:creationId xmlns:p14="http://schemas.microsoft.com/office/powerpoint/2010/main" val="516563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15:17</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17  </a:t>
            </a:r>
            <a:r>
              <a:rPr lang="en-US" sz="3200" dirty="0">
                <a:latin typeface="Frutiger 57Cn"/>
                <a:cs typeface="Frutiger 57Cn"/>
              </a:rPr>
              <a:t>And it came to pass, when the sun went down and it was dark, that behold, there appeared a smoking oven and a burning torch that passed between those pieces.</a:t>
            </a:r>
          </a:p>
        </p:txBody>
      </p:sp>
    </p:spTree>
    <p:extLst>
      <p:ext uri="{BB962C8B-B14F-4D97-AF65-F5344CB8AC3E}">
        <p14:creationId xmlns:p14="http://schemas.microsoft.com/office/powerpoint/2010/main" val="16318010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28600" y="-9702"/>
            <a:ext cx="9335663" cy="69439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smo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354830" cy="6858000"/>
          </a:xfrm>
          <a:prstGeom prst="rect">
            <a:avLst/>
          </a:prstGeom>
        </p:spPr>
      </p:pic>
    </p:spTree>
    <p:extLst>
      <p:ext uri="{BB962C8B-B14F-4D97-AF65-F5344CB8AC3E}">
        <p14:creationId xmlns:p14="http://schemas.microsoft.com/office/powerpoint/2010/main" val="77747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smoke represent?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Exodus 19:18—Mount Sinai was covered with smoke when God descended onto it.</a:t>
            </a:r>
          </a:p>
          <a:p>
            <a:pPr algn="l"/>
            <a:endParaRPr lang="en-US" sz="3200" dirty="0" smtClean="0">
              <a:latin typeface="Frutiger 57Cn"/>
              <a:cs typeface="Frutiger 57Cn"/>
            </a:endParaRPr>
          </a:p>
          <a:p>
            <a:pPr algn="l"/>
            <a:r>
              <a:rPr lang="en-US" sz="3200" dirty="0" smtClean="0">
                <a:latin typeface="Frutiger 57Cn"/>
                <a:cs typeface="Frutiger 57Cn"/>
              </a:rPr>
              <a:t>Isaiah </a:t>
            </a:r>
            <a:r>
              <a:rPr lang="en-US" sz="3200" dirty="0">
                <a:latin typeface="Frutiger 57Cn"/>
                <a:cs typeface="Frutiger 57Cn"/>
              </a:rPr>
              <a:t>6:4—The temple was filled with smoke when God came to it.</a:t>
            </a:r>
          </a:p>
          <a:p>
            <a:pPr algn="l"/>
            <a:endParaRPr lang="en-US" sz="3200" dirty="0" smtClean="0">
              <a:latin typeface="Frutiger 57Cn"/>
              <a:cs typeface="Frutiger 57Cn"/>
            </a:endParaRPr>
          </a:p>
          <a:p>
            <a:pPr algn="l"/>
            <a:r>
              <a:rPr lang="en-US" sz="3200" dirty="0" smtClean="0">
                <a:latin typeface="Frutiger 57Cn"/>
                <a:cs typeface="Frutiger 57Cn"/>
              </a:rPr>
              <a:t>Revelation </a:t>
            </a:r>
            <a:r>
              <a:rPr lang="en-US" sz="3200" dirty="0">
                <a:latin typeface="Frutiger 57Cn"/>
                <a:cs typeface="Frutiger 57Cn"/>
              </a:rPr>
              <a:t>15:8—The temple in heaven is filled with smoke from the glory of God.</a:t>
            </a:r>
          </a:p>
          <a:p>
            <a:pPr algn="l"/>
            <a:endParaRPr lang="en-US" sz="3200" dirty="0" smtClean="0">
              <a:latin typeface="Frutiger 57Cn"/>
              <a:cs typeface="Frutiger 57Cn"/>
            </a:endParaRPr>
          </a:p>
          <a:p>
            <a:pPr algn="l"/>
            <a:r>
              <a:rPr lang="en-US" sz="3200" dirty="0" smtClean="0">
                <a:latin typeface="Frutiger 57Cn"/>
                <a:cs typeface="Frutiger 57Cn"/>
              </a:rPr>
              <a:t>Joel </a:t>
            </a:r>
            <a:r>
              <a:rPr lang="en-US" sz="3200" dirty="0">
                <a:latin typeface="Frutiger 57Cn"/>
                <a:cs typeface="Frutiger 57Cn"/>
              </a:rPr>
              <a:t>2:30 and Acts 2:19—Pillars of smoke are a sign of the day of the Lord.</a:t>
            </a: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18825555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Abraham cuts Covenant-890x713.jpg"/>
          <p:cNvPicPr>
            <a:picLocks noChangeAspect="1"/>
          </p:cNvPicPr>
          <p:nvPr/>
        </p:nvPicPr>
        <p:blipFill rotWithShape="1">
          <a:blip r:embed="rId2">
            <a:extLst>
              <a:ext uri="{28A0092B-C50C-407E-A947-70E740481C1C}">
                <a14:useLocalDpi xmlns:a14="http://schemas.microsoft.com/office/drawing/2010/main" val="0"/>
              </a:ext>
            </a:extLst>
          </a:blip>
          <a:srcRect l="1791" t="2076" r="1768" b="7244"/>
          <a:stretch/>
        </p:blipFill>
        <p:spPr>
          <a:xfrm>
            <a:off x="-4858" y="-51789"/>
            <a:ext cx="9148858" cy="6892666"/>
          </a:xfrm>
          <a:prstGeom prst="rect">
            <a:avLst/>
          </a:prstGeom>
        </p:spPr>
      </p:pic>
    </p:spTree>
    <p:extLst>
      <p:ext uri="{BB962C8B-B14F-4D97-AF65-F5344CB8AC3E}">
        <p14:creationId xmlns:p14="http://schemas.microsoft.com/office/powerpoint/2010/main" val="29702213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28600" y="-9702"/>
            <a:ext cx="9335663" cy="69439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f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0"/>
            <a:ext cx="3909060" cy="6858000"/>
          </a:xfrm>
          <a:prstGeom prst="rect">
            <a:avLst/>
          </a:prstGeom>
        </p:spPr>
      </p:pic>
    </p:spTree>
    <p:extLst>
      <p:ext uri="{BB962C8B-B14F-4D97-AF65-F5344CB8AC3E}">
        <p14:creationId xmlns:p14="http://schemas.microsoft.com/office/powerpoint/2010/main" val="2529620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What does fire represent?</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Exodus 3:2—God appears to Moses through a burning bush.</a:t>
            </a:r>
          </a:p>
          <a:p>
            <a:pPr algn="l"/>
            <a:endParaRPr lang="en-US" sz="3200" dirty="0" smtClean="0">
              <a:latin typeface="Frutiger 57Cn"/>
              <a:cs typeface="Frutiger 57Cn"/>
            </a:endParaRPr>
          </a:p>
          <a:p>
            <a:pPr algn="l"/>
            <a:r>
              <a:rPr lang="en-US" sz="3200" dirty="0" smtClean="0">
                <a:latin typeface="Frutiger 57Cn"/>
                <a:cs typeface="Frutiger 57Cn"/>
              </a:rPr>
              <a:t>Exodus </a:t>
            </a:r>
            <a:r>
              <a:rPr lang="en-US" sz="3200" dirty="0">
                <a:latin typeface="Frutiger 57Cn"/>
                <a:cs typeface="Frutiger 57Cn"/>
              </a:rPr>
              <a:t>13:21—God leads the Israelites by a burning pillar of fire.</a:t>
            </a:r>
          </a:p>
          <a:p>
            <a:pPr algn="l"/>
            <a:endParaRPr lang="en-US" sz="3200" dirty="0" smtClean="0">
              <a:latin typeface="Frutiger 57Cn"/>
              <a:cs typeface="Frutiger 57Cn"/>
            </a:endParaRPr>
          </a:p>
          <a:p>
            <a:pPr algn="l"/>
            <a:r>
              <a:rPr lang="en-US" sz="3200" dirty="0" smtClean="0">
                <a:latin typeface="Frutiger 57Cn"/>
                <a:cs typeface="Frutiger 57Cn"/>
              </a:rPr>
              <a:t>Exodus </a:t>
            </a:r>
            <a:r>
              <a:rPr lang="en-US" sz="3200" dirty="0">
                <a:latin typeface="Frutiger 57Cn"/>
                <a:cs typeface="Frutiger 57Cn"/>
              </a:rPr>
              <a:t>24:17—God appears like a consuming fire on Mount Sinai.</a:t>
            </a:r>
            <a:br>
              <a:rPr lang="en-US" sz="3200" dirty="0">
                <a:latin typeface="Frutiger 57Cn"/>
                <a:cs typeface="Frutiger 57Cn"/>
              </a:rPr>
            </a:br>
            <a:endParaRPr lang="en-US" sz="3200" dirty="0" smtClean="0">
              <a:latin typeface="Frutiger 57Cn"/>
              <a:cs typeface="Frutiger 57Cn"/>
            </a:endParaRPr>
          </a:p>
          <a:p>
            <a:pPr algn="l"/>
            <a:r>
              <a:rPr lang="en-US" sz="3200" dirty="0" smtClean="0">
                <a:latin typeface="Frutiger 57Cn"/>
                <a:cs typeface="Frutiger 57Cn"/>
              </a:rPr>
              <a:t>Hebrews </a:t>
            </a:r>
            <a:r>
              <a:rPr lang="en-US" sz="3200" dirty="0">
                <a:latin typeface="Frutiger 57Cn"/>
                <a:cs typeface="Frutiger 57Cn"/>
              </a:rPr>
              <a:t>12:29</a:t>
            </a:r>
            <a:r>
              <a:rPr lang="en-US" sz="3200" dirty="0" smtClean="0">
                <a:latin typeface="Frutiger 57Cn"/>
                <a:cs typeface="Frutiger 57Cn"/>
              </a:rPr>
              <a:t>—”Our </a:t>
            </a:r>
            <a:r>
              <a:rPr lang="en-US" sz="3200" dirty="0">
                <a:latin typeface="Frutiger 57Cn"/>
                <a:cs typeface="Frutiger 57Cn"/>
              </a:rPr>
              <a:t>God is a consuming fire.”</a:t>
            </a:r>
          </a:p>
        </p:txBody>
      </p:sp>
      <p:sp>
        <p:nvSpPr>
          <p:cNvPr id="5" name="Rectangle 2"/>
          <p:cNvSpPr>
            <a:spLocks noChangeArrowheads="1"/>
          </p:cNvSpPr>
          <p:nvPr/>
        </p:nvSpPr>
        <p:spPr bwMode="auto">
          <a:xfrm>
            <a:off x="0" y="3962400"/>
            <a:ext cx="9144000" cy="990600"/>
          </a:xfrm>
          <a:prstGeom prst="rect">
            <a:avLst/>
          </a:prstGeom>
          <a:noFill/>
          <a:ln w="9525">
            <a:noFill/>
            <a:miter lim="800000"/>
            <a:headEnd/>
            <a:tailEnd/>
          </a:ln>
          <a:effectLst/>
        </p:spPr>
        <p:txBody>
          <a:bodyPr lIns="92075" tIns="46038" rIns="92075" bIns="46038" anchor="b"/>
          <a:lstStyle/>
          <a:p>
            <a:pPr>
              <a:lnSpc>
                <a:spcPct val="110000"/>
              </a:lnSpc>
              <a:defRPr/>
            </a:pP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Tree>
    <p:extLst>
      <p:ext uri="{BB962C8B-B14F-4D97-AF65-F5344CB8AC3E}">
        <p14:creationId xmlns:p14="http://schemas.microsoft.com/office/powerpoint/2010/main" val="22426687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28600" y="-9702"/>
            <a:ext cx="9335663" cy="69439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smo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337"/>
            <a:ext cx="4354830" cy="6858000"/>
          </a:xfrm>
          <a:prstGeom prst="rect">
            <a:avLst/>
          </a:prstGeom>
        </p:spPr>
      </p:pic>
    </p:spTree>
    <p:extLst>
      <p:ext uri="{BB962C8B-B14F-4D97-AF65-F5344CB8AC3E}">
        <p14:creationId xmlns:p14="http://schemas.microsoft.com/office/powerpoint/2010/main" val="36303916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228600" y="-9702"/>
            <a:ext cx="9335663" cy="69439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smok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337"/>
            <a:ext cx="4354830" cy="6858000"/>
          </a:xfrm>
          <a:prstGeom prst="rect">
            <a:avLst/>
          </a:prstGeom>
        </p:spPr>
      </p:pic>
      <p:pic>
        <p:nvPicPr>
          <p:cNvPr id="4" name="Picture 3" descr="fir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0"/>
            <a:ext cx="3909060" cy="6858000"/>
          </a:xfrm>
          <a:prstGeom prst="rect">
            <a:avLst/>
          </a:prstGeom>
        </p:spPr>
      </p:pic>
    </p:spTree>
    <p:extLst>
      <p:ext uri="{BB962C8B-B14F-4D97-AF65-F5344CB8AC3E}">
        <p14:creationId xmlns:p14="http://schemas.microsoft.com/office/powerpoint/2010/main" val="3183172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Abraham cuts Covenant-890x713.jpg"/>
          <p:cNvPicPr>
            <a:picLocks noChangeAspect="1"/>
          </p:cNvPicPr>
          <p:nvPr/>
        </p:nvPicPr>
        <p:blipFill rotWithShape="1">
          <a:blip r:embed="rId2">
            <a:extLst>
              <a:ext uri="{28A0092B-C50C-407E-A947-70E740481C1C}">
                <a14:useLocalDpi xmlns:a14="http://schemas.microsoft.com/office/drawing/2010/main" val="0"/>
              </a:ext>
            </a:extLst>
          </a:blip>
          <a:srcRect l="1791" t="2076" r="1768" b="7244"/>
          <a:stretch/>
        </p:blipFill>
        <p:spPr>
          <a:xfrm>
            <a:off x="-4858" y="-51789"/>
            <a:ext cx="9148858" cy="6892666"/>
          </a:xfrm>
          <a:prstGeom prst="rect">
            <a:avLst/>
          </a:prstGeom>
        </p:spPr>
      </p:pic>
    </p:spTree>
    <p:extLst>
      <p:ext uri="{BB962C8B-B14F-4D97-AF65-F5344CB8AC3E}">
        <p14:creationId xmlns:p14="http://schemas.microsoft.com/office/powerpoint/2010/main" val="15092194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22:1-14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Now it came to pass after these things that God tested Abraham, and said to him, “Abraham!” And he said, “Here I am.”</a:t>
            </a:r>
          </a:p>
          <a:p>
            <a:pPr algn="l"/>
            <a:r>
              <a:rPr lang="en-US" sz="3200" dirty="0">
                <a:latin typeface="Frutiger 57Cn"/>
                <a:cs typeface="Frutiger 57Cn"/>
              </a:rPr>
              <a:t>2  Then He said, “Take now your son, your only son Isaac, whom you love, and go to the land of </a:t>
            </a:r>
            <a:r>
              <a:rPr lang="en-US" sz="3200" dirty="0" err="1">
                <a:latin typeface="Frutiger 57Cn"/>
                <a:cs typeface="Frutiger 57Cn"/>
              </a:rPr>
              <a:t>Moriah</a:t>
            </a:r>
            <a:r>
              <a:rPr lang="en-US" sz="3200" dirty="0">
                <a:latin typeface="Frutiger 57Cn"/>
                <a:cs typeface="Frutiger 57Cn"/>
              </a:rPr>
              <a:t>, and offer him there as a burnt offering on one of the mountains of which I shall tell you.</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8868700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7" name="Picture 6" descr="Belogradchik_fortress_20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429000"/>
            <a:ext cx="5146717" cy="3429000"/>
          </a:xfrm>
          <a:prstGeom prst="rect">
            <a:avLst/>
          </a:prstGeom>
        </p:spPr>
      </p:pic>
      <p:pic>
        <p:nvPicPr>
          <p:cNvPr id="8" name="Picture 7" descr="Masada_Isra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5070610" cy="3429000"/>
          </a:xfrm>
          <a:prstGeom prst="rect">
            <a:avLst/>
          </a:prstGeom>
        </p:spPr>
      </p:pic>
    </p:spTree>
    <p:extLst>
      <p:ext uri="{BB962C8B-B14F-4D97-AF65-F5344CB8AC3E}">
        <p14:creationId xmlns:p14="http://schemas.microsoft.com/office/powerpoint/2010/main" val="1702744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22:1-14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01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3  </a:t>
            </a:r>
            <a:r>
              <a:rPr lang="en-US" sz="3200" dirty="0">
                <a:latin typeface="Frutiger 57Cn"/>
                <a:cs typeface="Frutiger 57Cn"/>
              </a:rPr>
              <a:t>So Abraham rose early in the morning and saddled his donkey, and took two of his young men with him, and Isaac his son; and he split the wood for the burnt offering, and arose and went to the place of which God had told him.</a:t>
            </a:r>
          </a:p>
          <a:p>
            <a:pPr algn="l"/>
            <a:r>
              <a:rPr lang="en-US" sz="3200" dirty="0">
                <a:latin typeface="Frutiger 57Cn"/>
                <a:cs typeface="Frutiger 57Cn"/>
              </a:rPr>
              <a:t>4  Then on the third day Abraham lifted his eyes and saw the place afar off.</a:t>
            </a:r>
          </a:p>
          <a:p>
            <a:pPr algn="l"/>
            <a:r>
              <a:rPr lang="en-US" sz="3200" dirty="0">
                <a:latin typeface="Frutiger 57Cn"/>
                <a:cs typeface="Frutiger 57Cn"/>
              </a:rPr>
              <a:t>5  And Abraham said to his young men, “Stay here with the donkey; the lad and I will go yonder and worship, and we will come back to you.</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125871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22:1-14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6  </a:t>
            </a:r>
            <a:r>
              <a:rPr lang="en-US" sz="3200" dirty="0">
                <a:latin typeface="Frutiger 57Cn"/>
                <a:cs typeface="Frutiger 57Cn"/>
              </a:rPr>
              <a:t>So Abraham took the wood of the burnt offering and laid it on Isaac his son; and he took the fire in his hand, and a knife, and the two of them went together.</a:t>
            </a:r>
          </a:p>
          <a:p>
            <a:pPr algn="l"/>
            <a:r>
              <a:rPr lang="en-US" sz="3200" dirty="0" smtClean="0">
                <a:latin typeface="Frutiger 57Cn"/>
                <a:cs typeface="Frutiger 57Cn"/>
              </a:rPr>
              <a:t>7  But </a:t>
            </a:r>
            <a:r>
              <a:rPr lang="en-US" sz="3200" dirty="0">
                <a:latin typeface="Frutiger 57Cn"/>
                <a:cs typeface="Frutiger 57Cn"/>
              </a:rPr>
              <a:t>Isaac spoke to Abraham his father and said, “My father!” And he said, “Here I am, my son.” Then he said, “Look, the fire and the wood, but where is the lamb for a burnt offering?”</a:t>
            </a:r>
          </a:p>
          <a:p>
            <a:pPr algn="l"/>
            <a:r>
              <a:rPr lang="en-US" sz="3200" dirty="0" smtClean="0">
                <a:latin typeface="Frutiger 57Cn"/>
                <a:cs typeface="Frutiger 57Cn"/>
              </a:rPr>
              <a:t>8  </a:t>
            </a:r>
            <a:r>
              <a:rPr lang="en-US" sz="3200" dirty="0">
                <a:latin typeface="Frutiger 57Cn"/>
                <a:cs typeface="Frutiger 57Cn"/>
              </a:rPr>
              <a:t>And Abraham said, “My son, God will provide for Himself the lamb for a burnt offering.” So the two of them went together</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9636050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22:1-14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9  </a:t>
            </a:r>
            <a:r>
              <a:rPr lang="en-US" sz="3200" dirty="0">
                <a:latin typeface="Frutiger 57Cn"/>
                <a:cs typeface="Frutiger 57Cn"/>
              </a:rPr>
              <a:t>Then they came to the place of which God had told him. And Abraham built an altar there and placed the wood in order; and he bound Isaac his son and laid him on the altar, upon the wood.</a:t>
            </a:r>
          </a:p>
          <a:p>
            <a:pPr algn="l"/>
            <a:r>
              <a:rPr lang="en-US" sz="3200" dirty="0">
                <a:latin typeface="Frutiger 57Cn"/>
                <a:cs typeface="Frutiger 57Cn"/>
              </a:rPr>
              <a:t>10  And Abraham stretched out his hand and took the knife to slay his son</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15369006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22:1-14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11  </a:t>
            </a:r>
            <a:r>
              <a:rPr lang="en-US" sz="3200" dirty="0">
                <a:latin typeface="Frutiger 57Cn"/>
                <a:cs typeface="Frutiger 57Cn"/>
              </a:rPr>
              <a:t>But the Angel of the LORD called to him from heaven and said, “Abraham, Abraham!” So he said, “Here I am.”</a:t>
            </a:r>
          </a:p>
          <a:p>
            <a:pPr algn="l"/>
            <a:r>
              <a:rPr lang="en-US" sz="3200" dirty="0">
                <a:latin typeface="Frutiger 57Cn"/>
                <a:cs typeface="Frutiger 57Cn"/>
              </a:rPr>
              <a:t>12  And He said, “Do not lay your hand on the lad, or do anything to him; for now I know that you fear God, since you have not withheld your son, your only son, from Me.</a:t>
            </a:r>
            <a:r>
              <a:rPr lang="en-US" sz="3200" dirty="0" smtClean="0">
                <a:latin typeface="Frutiger 57Cn"/>
                <a:cs typeface="Frutiger 57Cn"/>
              </a:rPr>
              <a:t>”</a:t>
            </a:r>
          </a:p>
          <a:p>
            <a:pPr algn="l"/>
            <a:r>
              <a:rPr lang="en-US" sz="3200" dirty="0" smtClean="0">
                <a:latin typeface="Frutiger 57Cn"/>
                <a:cs typeface="Frutiger 57Cn"/>
              </a:rPr>
              <a:t>13  Then Abraham lifted his eyes and looked, and there behind him was a ram caught in a thicket by its horns. So Abraham went and took the ram, and offered it up for a burnt offering instead of his son.</a:t>
            </a:r>
            <a:endParaRPr lang="en-US" sz="3200" dirty="0">
              <a:latin typeface="Frutiger 57Cn"/>
              <a:cs typeface="Frutiger 57Cn"/>
            </a:endParaRPr>
          </a:p>
        </p:txBody>
      </p:sp>
    </p:spTree>
    <p:extLst>
      <p:ext uri="{BB962C8B-B14F-4D97-AF65-F5344CB8AC3E}">
        <p14:creationId xmlns:p14="http://schemas.microsoft.com/office/powerpoint/2010/main" val="24964198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5" name="Picture 4" descr="1994 Abraham sacrifi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640080"/>
            <a:ext cx="9372600" cy="7498080"/>
          </a:xfrm>
          <a:prstGeom prst="rect">
            <a:avLst/>
          </a:prstGeom>
        </p:spPr>
      </p:pic>
    </p:spTree>
    <p:extLst>
      <p:ext uri="{BB962C8B-B14F-4D97-AF65-F5344CB8AC3E}">
        <p14:creationId xmlns:p14="http://schemas.microsoft.com/office/powerpoint/2010/main" val="28042660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22:1-14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14  And Abraham called the name of the place, The-LORD-Will-Provide; as it is said to this day, </a:t>
            </a:r>
            <a:br>
              <a:rPr lang="en-US" sz="3200" dirty="0" smtClean="0">
                <a:latin typeface="Frutiger 57Cn"/>
                <a:cs typeface="Frutiger 57Cn"/>
              </a:rPr>
            </a:br>
            <a:r>
              <a:rPr lang="en-US" sz="3200" dirty="0" smtClean="0">
                <a:latin typeface="Frutiger 57Cn"/>
                <a:cs typeface="Frutiger 57Cn"/>
              </a:rPr>
              <a:t>“In the Mount of The LORD it shall be provided.”</a:t>
            </a:r>
            <a:endParaRPr lang="en-US" sz="3200" dirty="0">
              <a:latin typeface="Frutiger 57Cn"/>
              <a:cs typeface="Frutiger 57Cn"/>
            </a:endParaRPr>
          </a:p>
        </p:txBody>
      </p:sp>
    </p:spTree>
    <p:extLst>
      <p:ext uri="{BB962C8B-B14F-4D97-AF65-F5344CB8AC3E}">
        <p14:creationId xmlns:p14="http://schemas.microsoft.com/office/powerpoint/2010/main" val="3381401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 y="-9702"/>
            <a:ext cx="9259463" cy="70201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7.jpg"/>
          <p:cNvPicPr>
            <a:picLocks noChangeAspect="1"/>
          </p:cNvPicPr>
          <p:nvPr/>
        </p:nvPicPr>
        <p:blipFill rotWithShape="1">
          <a:blip r:embed="rId2">
            <a:extLst>
              <a:ext uri="{28A0092B-C50C-407E-A947-70E740481C1C}">
                <a14:useLocalDpi xmlns:a14="http://schemas.microsoft.com/office/drawing/2010/main" val="0"/>
              </a:ext>
            </a:extLst>
          </a:blip>
          <a:srcRect l="14565" t="4504" r="7059" b="5949"/>
          <a:stretch/>
        </p:blipFill>
        <p:spPr>
          <a:xfrm>
            <a:off x="76200" y="76200"/>
            <a:ext cx="9144000" cy="6529539"/>
          </a:xfrm>
          <a:prstGeom prst="rect">
            <a:avLst/>
          </a:prstGeom>
        </p:spPr>
      </p:pic>
    </p:spTree>
    <p:extLst>
      <p:ext uri="{BB962C8B-B14F-4D97-AF65-F5344CB8AC3E}">
        <p14:creationId xmlns:p14="http://schemas.microsoft.com/office/powerpoint/2010/main" val="2739645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Exodus 12:1-14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Now the LORD spoke to Moses and Aaron in the land of Egypt, saying, . . .</a:t>
            </a:r>
          </a:p>
          <a:p>
            <a:pPr algn="l"/>
            <a:r>
              <a:rPr lang="en-US" sz="3200" dirty="0">
                <a:latin typeface="Frutiger 57Cn"/>
                <a:cs typeface="Frutiger 57Cn"/>
              </a:rPr>
              <a:t>3  ‘On the tenth day of this month every man shall take for himself a lamb . . .</a:t>
            </a:r>
          </a:p>
          <a:p>
            <a:pPr algn="l"/>
            <a:r>
              <a:rPr lang="en-US" sz="3200" dirty="0">
                <a:latin typeface="Frutiger 57Cn"/>
                <a:cs typeface="Frutiger 57Cn"/>
              </a:rPr>
              <a:t>5  ‘Your lamb shall be without blemish . . .</a:t>
            </a:r>
          </a:p>
          <a:p>
            <a:pPr algn="l"/>
            <a:r>
              <a:rPr lang="en-US" sz="3200" dirty="0">
                <a:latin typeface="Frutiger 57Cn"/>
                <a:cs typeface="Frutiger 57Cn"/>
              </a:rPr>
              <a:t>6  ‘Now you shall keep it until the fourteenth day of the same month. Then the whole assembly of the congregation of Israel shall kill it at twilight.</a:t>
            </a:r>
          </a:p>
          <a:p>
            <a:pPr algn="l"/>
            <a:r>
              <a:rPr lang="en-US" sz="3200" dirty="0">
                <a:latin typeface="Frutiger 57Cn"/>
                <a:cs typeface="Frutiger 57Cn"/>
              </a:rPr>
              <a:t>7  ‘And they shall take some of the blood and put it on the two doorposts and on the lintel of the houses where they eat it. . . </a:t>
            </a:r>
          </a:p>
        </p:txBody>
      </p:sp>
    </p:spTree>
    <p:extLst>
      <p:ext uri="{BB962C8B-B14F-4D97-AF65-F5344CB8AC3E}">
        <p14:creationId xmlns:p14="http://schemas.microsoft.com/office/powerpoint/2010/main" val="25923594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Exodus 12:1-14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11  </a:t>
            </a:r>
            <a:r>
              <a:rPr lang="en-US" sz="3200" dirty="0">
                <a:latin typeface="Frutiger 57Cn"/>
                <a:cs typeface="Frutiger 57Cn"/>
              </a:rPr>
              <a:t>It is the LORD’S Passover.</a:t>
            </a:r>
          </a:p>
          <a:p>
            <a:pPr algn="l"/>
            <a:r>
              <a:rPr lang="en-US" sz="3200" dirty="0">
                <a:latin typeface="Frutiger 57Cn"/>
                <a:cs typeface="Frutiger 57Cn"/>
              </a:rPr>
              <a:t>12  ‘For I will pass through the land of Egypt on that night, and will strike all the firstborn in the land of Egypt, both man and beast; and against all the gods of Egypt I will execute judgment: I am the LORD.</a:t>
            </a:r>
          </a:p>
          <a:p>
            <a:pPr algn="l"/>
            <a:r>
              <a:rPr lang="en-US" sz="3200" dirty="0" smtClean="0">
                <a:latin typeface="Frutiger 57Cn"/>
                <a:cs typeface="Frutiger 57Cn"/>
              </a:rPr>
              <a:t>13  ‘</a:t>
            </a:r>
            <a:r>
              <a:rPr lang="en-US" sz="3200" dirty="0">
                <a:latin typeface="Frutiger 57Cn"/>
                <a:cs typeface="Frutiger 57Cn"/>
              </a:rPr>
              <a:t>Now the blood shall be a sign for you on the houses where you are. And when I see the blood, I will pass over you; and the plague shall not be on you to destroy you when I strike the land of Egypt.</a:t>
            </a:r>
          </a:p>
          <a:p>
            <a:pPr algn="l"/>
            <a:endParaRPr lang="en-US" sz="3200" dirty="0">
              <a:latin typeface="Frutiger 57Cn"/>
              <a:cs typeface="Frutiger 57Cn"/>
            </a:endParaRPr>
          </a:p>
        </p:txBody>
      </p:sp>
    </p:spTree>
    <p:extLst>
      <p:ext uri="{BB962C8B-B14F-4D97-AF65-F5344CB8AC3E}">
        <p14:creationId xmlns:p14="http://schemas.microsoft.com/office/powerpoint/2010/main" val="53869843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Exodus 12:1-14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14  </a:t>
            </a:r>
            <a:r>
              <a:rPr lang="en-US" sz="3200" dirty="0">
                <a:latin typeface="Frutiger 57Cn"/>
                <a:cs typeface="Frutiger 57Cn"/>
              </a:rPr>
              <a:t>‘So this day shall be to you a memorial; and you shall keep it as a feast to the LORD throughout your generations. You shall keep it as a feast by an everlasting ordinance.</a:t>
            </a:r>
          </a:p>
          <a:p>
            <a:pPr algn="l"/>
            <a:endParaRPr lang="en-US" sz="3200" dirty="0">
              <a:latin typeface="Frutiger 57Cn"/>
              <a:cs typeface="Frutiger 57Cn"/>
            </a:endParaRPr>
          </a:p>
        </p:txBody>
      </p:sp>
    </p:spTree>
    <p:extLst>
      <p:ext uri="{BB962C8B-B14F-4D97-AF65-F5344CB8AC3E}">
        <p14:creationId xmlns:p14="http://schemas.microsoft.com/office/powerpoint/2010/main" val="8538333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7" name="Picture 6" descr="Belogradchik_fortress_200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3429000"/>
            <a:ext cx="5146717" cy="3429000"/>
          </a:xfrm>
          <a:prstGeom prst="rect">
            <a:avLst/>
          </a:prstGeom>
        </p:spPr>
      </p:pic>
      <p:pic>
        <p:nvPicPr>
          <p:cNvPr id="8" name="Picture 7" descr="Masada_Isra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5070610" cy="3429000"/>
          </a:xfrm>
          <a:prstGeom prst="rect">
            <a:avLst/>
          </a:prstGeom>
        </p:spPr>
      </p:pic>
      <p:pic>
        <p:nvPicPr>
          <p:cNvPr id="10" name="Picture 9" descr="maxresdefault.jpg"/>
          <p:cNvPicPr>
            <a:picLocks noChangeAspect="1"/>
          </p:cNvPicPr>
          <p:nvPr/>
        </p:nvPicPr>
        <p:blipFill rotWithShape="1">
          <a:blip r:embed="rId4">
            <a:extLst>
              <a:ext uri="{28A0092B-C50C-407E-A947-70E740481C1C}">
                <a14:useLocalDpi xmlns:a14="http://schemas.microsoft.com/office/drawing/2010/main" val="0"/>
              </a:ext>
            </a:extLst>
          </a:blip>
          <a:srcRect l="31166" r="34799"/>
          <a:stretch/>
        </p:blipFill>
        <p:spPr>
          <a:xfrm>
            <a:off x="4915481" y="0"/>
            <a:ext cx="4196451" cy="6918163"/>
          </a:xfrm>
          <a:prstGeom prst="rect">
            <a:avLst/>
          </a:prstGeom>
        </p:spPr>
      </p:pic>
    </p:spTree>
    <p:extLst>
      <p:ext uri="{BB962C8B-B14F-4D97-AF65-F5344CB8AC3E}">
        <p14:creationId xmlns:p14="http://schemas.microsoft.com/office/powerpoint/2010/main" val="31603068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7" name="Picture 6" descr="pass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915150"/>
          </a:xfrm>
          <a:prstGeom prst="rect">
            <a:avLst/>
          </a:prstGeom>
        </p:spPr>
      </p:pic>
    </p:spTree>
    <p:extLst>
      <p:ext uri="{BB962C8B-B14F-4D97-AF65-F5344CB8AC3E}">
        <p14:creationId xmlns:p14="http://schemas.microsoft.com/office/powerpoint/2010/main" val="83570214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the-passover-la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0295467" cy="5791200"/>
          </a:xfrm>
          <a:prstGeom prst="rect">
            <a:avLst/>
          </a:prstGeom>
        </p:spPr>
      </p:pic>
    </p:spTree>
    <p:extLst>
      <p:ext uri="{BB962C8B-B14F-4D97-AF65-F5344CB8AC3E}">
        <p14:creationId xmlns:p14="http://schemas.microsoft.com/office/powerpoint/2010/main" val="233935771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Hebrews 10:1-4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1  For </a:t>
            </a:r>
            <a:r>
              <a:rPr lang="en-US" sz="3200" dirty="0">
                <a:latin typeface="Frutiger 57Cn"/>
                <a:cs typeface="Frutiger 57Cn"/>
              </a:rPr>
              <a:t>the law, having a shadow of the good things to come, and not the very image of the things, can never with these same sacrifices, which they offer continually year by year, make those who approach perfect</a:t>
            </a:r>
            <a:r>
              <a:rPr lang="en-US" sz="3200" dirty="0" smtClean="0">
                <a:latin typeface="Frutiger 57Cn"/>
                <a:cs typeface="Frutiger 57Cn"/>
              </a:rPr>
              <a:t>.</a:t>
            </a:r>
          </a:p>
          <a:p>
            <a:pPr algn="l"/>
            <a:r>
              <a:rPr lang="en-US" sz="3200" dirty="0" smtClean="0">
                <a:latin typeface="Frutiger 57Cn"/>
                <a:cs typeface="Frutiger 57Cn"/>
              </a:rPr>
              <a:t>2  For then would they not have ceased to be offered? For the worshipers, once purified, would have had no more consciousness of sins.</a:t>
            </a:r>
            <a:endParaRPr lang="en-US" sz="3200" dirty="0">
              <a:latin typeface="Frutiger 57Cn"/>
              <a:cs typeface="Frutiger 57Cn"/>
            </a:endParaRPr>
          </a:p>
        </p:txBody>
      </p:sp>
    </p:spTree>
    <p:extLst>
      <p:ext uri="{BB962C8B-B14F-4D97-AF65-F5344CB8AC3E}">
        <p14:creationId xmlns:p14="http://schemas.microsoft.com/office/powerpoint/2010/main" val="37339205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Hebrews 10:1-4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smtClean="0">
                <a:latin typeface="Frutiger 57Cn"/>
                <a:cs typeface="Frutiger 57Cn"/>
              </a:rPr>
              <a:t>3  But in those sacrifices there is a reminder of sins every year.</a:t>
            </a:r>
          </a:p>
          <a:p>
            <a:pPr algn="l"/>
            <a:r>
              <a:rPr lang="en-US" sz="3200" dirty="0" smtClean="0">
                <a:latin typeface="Frutiger 57Cn"/>
                <a:cs typeface="Frutiger 57Cn"/>
              </a:rPr>
              <a:t>4  </a:t>
            </a:r>
            <a:r>
              <a:rPr lang="en-US" sz="3200" dirty="0">
                <a:latin typeface="Frutiger 57Cn"/>
                <a:cs typeface="Frutiger 57Cn"/>
              </a:rPr>
              <a:t>For it is not possible that the blood of bulls and goats could take away sins.</a:t>
            </a:r>
          </a:p>
        </p:txBody>
      </p:sp>
    </p:spTree>
    <p:extLst>
      <p:ext uri="{BB962C8B-B14F-4D97-AF65-F5344CB8AC3E}">
        <p14:creationId xmlns:p14="http://schemas.microsoft.com/office/powerpoint/2010/main" val="10319416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priest holding lamb 2.tiff.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6882" y="0"/>
            <a:ext cx="12115800" cy="6830282"/>
          </a:xfrm>
          <a:prstGeom prst="rect">
            <a:avLst/>
          </a:prstGeom>
        </p:spPr>
      </p:pic>
    </p:spTree>
    <p:extLst>
      <p:ext uri="{BB962C8B-B14F-4D97-AF65-F5344CB8AC3E}">
        <p14:creationId xmlns:p14="http://schemas.microsoft.com/office/powerpoint/2010/main" val="401353339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Numbers 28:1-6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  Now the LORD spoke to Moses, saying,</a:t>
            </a:r>
          </a:p>
          <a:p>
            <a:pPr algn="l"/>
            <a:r>
              <a:rPr lang="en-US" sz="3200" dirty="0">
                <a:latin typeface="Frutiger 57Cn"/>
                <a:cs typeface="Frutiger 57Cn"/>
              </a:rPr>
              <a:t>2  “Command the children of Israel, and say to them, ‘My offering, My food for My offerings made by fire as a sweet aroma to Me, you shall be careful to offer to Me at their appointed time.’</a:t>
            </a:r>
          </a:p>
          <a:p>
            <a:pPr algn="l"/>
            <a:r>
              <a:rPr lang="en-US" sz="3200" dirty="0">
                <a:latin typeface="Frutiger 57Cn"/>
                <a:cs typeface="Frutiger 57Cn"/>
              </a:rPr>
              <a:t>3  “And you shall say to them, ‘This is the offering made by fire which you shall offer to the LORD: two male lambs in their first year without blemish, day by day, as a regular burnt offering</a:t>
            </a:r>
            <a:r>
              <a:rPr lang="en-US" sz="3200" dirty="0" smtClean="0">
                <a:latin typeface="Frutiger 57Cn"/>
                <a:cs typeface="Frutiger 57Cn"/>
              </a:rPr>
              <a:t>.</a:t>
            </a:r>
            <a:endParaRPr lang="en-US" sz="3200" dirty="0">
              <a:latin typeface="Frutiger 57Cn"/>
              <a:cs typeface="Frutiger 57Cn"/>
            </a:endParaRPr>
          </a:p>
        </p:txBody>
      </p:sp>
    </p:spTree>
    <p:extLst>
      <p:ext uri="{BB962C8B-B14F-4D97-AF65-F5344CB8AC3E}">
        <p14:creationId xmlns:p14="http://schemas.microsoft.com/office/powerpoint/2010/main" val="4627792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Numbers 28:1-6</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4  ‘The one lamb you shall offer in the morning,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the </a:t>
            </a:r>
            <a:r>
              <a:rPr lang="en-US" sz="3200" dirty="0">
                <a:latin typeface="Frutiger 57Cn"/>
                <a:cs typeface="Frutiger 57Cn"/>
              </a:rPr>
              <a:t>other lamb you shall offer in the evening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t>
            </a:r>
            <a:r>
              <a:rPr lang="en-US" sz="3200" dirty="0">
                <a:latin typeface="Frutiger 57Cn"/>
                <a:cs typeface="Frutiger 57Cn"/>
              </a:rPr>
              <a:t>or afternoon] . . .</a:t>
            </a:r>
          </a:p>
          <a:p>
            <a:pPr algn="l"/>
            <a:r>
              <a:rPr lang="en-US" sz="3200" dirty="0">
                <a:latin typeface="Frutiger 57Cn"/>
                <a:cs typeface="Frutiger 57Cn"/>
              </a:rPr>
              <a:t>6  ‘It is a regular burnt offering which was ordained at Mount Sinai for a sweet aroma,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an </a:t>
            </a:r>
            <a:r>
              <a:rPr lang="en-US" sz="3200" dirty="0">
                <a:latin typeface="Frutiger 57Cn"/>
                <a:cs typeface="Frutiger 57Cn"/>
              </a:rPr>
              <a:t>offering made by fire to the LORD.</a:t>
            </a:r>
          </a:p>
        </p:txBody>
      </p:sp>
    </p:spTree>
    <p:extLst>
      <p:ext uri="{BB962C8B-B14F-4D97-AF65-F5344CB8AC3E}">
        <p14:creationId xmlns:p14="http://schemas.microsoft.com/office/powerpoint/2010/main" val="7584468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priest holding up lamb.tiff.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5146717"/>
          </a:xfrm>
          <a:prstGeom prst="rect">
            <a:avLst/>
          </a:prstGeom>
        </p:spPr>
      </p:pic>
    </p:spTree>
    <p:extLst>
      <p:ext uri="{BB962C8B-B14F-4D97-AF65-F5344CB8AC3E}">
        <p14:creationId xmlns:p14="http://schemas.microsoft.com/office/powerpoint/2010/main" val="1257473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preist holding lamb 2.tiff.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0"/>
            <a:ext cx="12161520" cy="6858000"/>
          </a:xfrm>
          <a:prstGeom prst="rect">
            <a:avLst/>
          </a:prstGeom>
        </p:spPr>
      </p:pic>
    </p:spTree>
    <p:extLst>
      <p:ext uri="{BB962C8B-B14F-4D97-AF65-F5344CB8AC3E}">
        <p14:creationId xmlns:p14="http://schemas.microsoft.com/office/powerpoint/2010/main" val="42294239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shof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20496"/>
            <a:ext cx="9220200" cy="10626281"/>
          </a:xfrm>
          <a:prstGeom prst="rect">
            <a:avLst/>
          </a:prstGeom>
        </p:spPr>
      </p:pic>
    </p:spTree>
    <p:extLst>
      <p:ext uri="{BB962C8B-B14F-4D97-AF65-F5344CB8AC3E}">
        <p14:creationId xmlns:p14="http://schemas.microsoft.com/office/powerpoint/2010/main" val="28853909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4" name="Picture 3" descr="foot-washing-0067.jpg"/>
          <p:cNvPicPr>
            <a:picLocks noChangeAspect="1"/>
          </p:cNvPicPr>
          <p:nvPr/>
        </p:nvPicPr>
        <p:blipFill rotWithShape="1">
          <a:blip r:embed="rId2">
            <a:extLst>
              <a:ext uri="{28A0092B-C50C-407E-A947-70E740481C1C}">
                <a14:useLocalDpi xmlns:a14="http://schemas.microsoft.com/office/drawing/2010/main" val="0"/>
              </a:ext>
            </a:extLst>
          </a:blip>
          <a:srcRect r="17278"/>
          <a:stretch/>
        </p:blipFill>
        <p:spPr>
          <a:xfrm>
            <a:off x="-11267" y="4146052"/>
            <a:ext cx="3403843" cy="2731199"/>
          </a:xfrm>
          <a:prstGeom prst="rect">
            <a:avLst/>
          </a:prstGeom>
        </p:spPr>
      </p:pic>
      <p:pic>
        <p:nvPicPr>
          <p:cNvPr id="5" name="Picture 4" descr="imgp6877.jpg"/>
          <p:cNvPicPr>
            <a:picLocks noChangeAspect="1"/>
          </p:cNvPicPr>
          <p:nvPr/>
        </p:nvPicPr>
        <p:blipFill rotWithShape="1">
          <a:blip r:embed="rId3">
            <a:extLst>
              <a:ext uri="{28A0092B-C50C-407E-A947-70E740481C1C}">
                <a14:useLocalDpi xmlns:a14="http://schemas.microsoft.com/office/drawing/2010/main" val="0"/>
              </a:ext>
            </a:extLst>
          </a:blip>
          <a:srcRect l="3990" r="8212"/>
          <a:stretch/>
        </p:blipFill>
        <p:spPr>
          <a:xfrm>
            <a:off x="5531285" y="4137747"/>
            <a:ext cx="3612715" cy="2736342"/>
          </a:xfrm>
          <a:prstGeom prst="rect">
            <a:avLst/>
          </a:prstGeom>
        </p:spPr>
      </p:pic>
      <p:pic>
        <p:nvPicPr>
          <p:cNvPr id="7" name="Picture 6" descr="passov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3657600" cy="2743200"/>
          </a:xfrm>
          <a:prstGeom prst="rect">
            <a:avLst/>
          </a:prstGeom>
        </p:spPr>
      </p:pic>
      <p:pic>
        <p:nvPicPr>
          <p:cNvPr id="8" name="Picture 7" descr="a20791712b597e57abfd43_m.jpg"/>
          <p:cNvPicPr>
            <a:picLocks noChangeAspect="1"/>
          </p:cNvPicPr>
          <p:nvPr/>
        </p:nvPicPr>
        <p:blipFill rotWithShape="1">
          <a:blip r:embed="rId5">
            <a:extLst>
              <a:ext uri="{28A0092B-C50C-407E-A947-70E740481C1C}">
                <a14:useLocalDpi xmlns:a14="http://schemas.microsoft.com/office/drawing/2010/main" val="0"/>
              </a:ext>
            </a:extLst>
          </a:blip>
          <a:srcRect l="3190" t="21889" r="1953" b="10833"/>
          <a:stretch/>
        </p:blipFill>
        <p:spPr>
          <a:xfrm>
            <a:off x="5551675" y="0"/>
            <a:ext cx="3581400" cy="2667000"/>
          </a:xfrm>
          <a:prstGeom prst="rect">
            <a:avLst/>
          </a:prstGeom>
        </p:spPr>
      </p:pic>
      <p:pic>
        <p:nvPicPr>
          <p:cNvPr id="3" name="Picture 2" descr="lamb-sitting-field.jpg"/>
          <p:cNvPicPr>
            <a:picLocks noChangeAspect="1"/>
          </p:cNvPicPr>
          <p:nvPr/>
        </p:nvPicPr>
        <p:blipFill rotWithShape="1">
          <a:blip r:embed="rId6">
            <a:extLst>
              <a:ext uri="{28A0092B-C50C-407E-A947-70E740481C1C}">
                <a14:useLocalDpi xmlns:a14="http://schemas.microsoft.com/office/drawing/2010/main" val="0"/>
              </a:ext>
            </a:extLst>
          </a:blip>
          <a:srcRect l="2388" t="274" r="-1956" b="-274"/>
          <a:stretch/>
        </p:blipFill>
        <p:spPr>
          <a:xfrm>
            <a:off x="2895600" y="2057400"/>
            <a:ext cx="3651619" cy="2738714"/>
          </a:xfrm>
          <a:prstGeom prst="rect">
            <a:avLst/>
          </a:prstGeom>
        </p:spPr>
      </p:pic>
    </p:spTree>
    <p:extLst>
      <p:ext uri="{BB962C8B-B14F-4D97-AF65-F5344CB8AC3E}">
        <p14:creationId xmlns:p14="http://schemas.microsoft.com/office/powerpoint/2010/main" val="4713940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52400" y="-9702"/>
            <a:ext cx="9259463" cy="70201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7.jpg"/>
          <p:cNvPicPr>
            <a:picLocks noChangeAspect="1"/>
          </p:cNvPicPr>
          <p:nvPr/>
        </p:nvPicPr>
        <p:blipFill rotWithShape="1">
          <a:blip r:embed="rId2">
            <a:extLst>
              <a:ext uri="{28A0092B-C50C-407E-A947-70E740481C1C}">
                <a14:useLocalDpi xmlns:a14="http://schemas.microsoft.com/office/drawing/2010/main" val="0"/>
              </a:ext>
            </a:extLst>
          </a:blip>
          <a:srcRect l="14565" t="4504" r="7059" b="5949"/>
          <a:stretch/>
        </p:blipFill>
        <p:spPr>
          <a:xfrm>
            <a:off x="-1" y="-914400"/>
            <a:ext cx="11064795" cy="7901139"/>
          </a:xfrm>
          <a:prstGeom prst="rect">
            <a:avLst/>
          </a:prstGeom>
        </p:spPr>
      </p:pic>
    </p:spTree>
    <p:extLst>
      <p:ext uri="{BB962C8B-B14F-4D97-AF65-F5344CB8AC3E}">
        <p14:creationId xmlns:p14="http://schemas.microsoft.com/office/powerpoint/2010/main" val="334772275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temple_southwest_staircas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08" y="0"/>
            <a:ext cx="9591608" cy="6858000"/>
          </a:xfrm>
          <a:prstGeom prst="rect">
            <a:avLst/>
          </a:prstGeom>
        </p:spPr>
      </p:pic>
    </p:spTree>
    <p:extLst>
      <p:ext uri="{BB962C8B-B14F-4D97-AF65-F5344CB8AC3E}">
        <p14:creationId xmlns:p14="http://schemas.microsoft.com/office/powerpoint/2010/main" val="26470025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shof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20496"/>
            <a:ext cx="9220200" cy="10626281"/>
          </a:xfrm>
          <a:prstGeom prst="rect">
            <a:avLst/>
          </a:prstGeom>
        </p:spPr>
      </p:pic>
    </p:spTree>
    <p:extLst>
      <p:ext uri="{BB962C8B-B14F-4D97-AF65-F5344CB8AC3E}">
        <p14:creationId xmlns:p14="http://schemas.microsoft.com/office/powerpoint/2010/main" val="31354699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Mark 15:25</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25  Now it was the third hour, and they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crucified </a:t>
            </a:r>
            <a:r>
              <a:rPr lang="en-US" sz="3200" dirty="0">
                <a:latin typeface="Frutiger 57Cn"/>
                <a:cs typeface="Frutiger 57Cn"/>
              </a:rPr>
              <a:t>Him.</a:t>
            </a:r>
          </a:p>
        </p:txBody>
      </p:sp>
    </p:spTree>
    <p:extLst>
      <p:ext uri="{BB962C8B-B14F-4D97-AF65-F5344CB8AC3E}">
        <p14:creationId xmlns:p14="http://schemas.microsoft.com/office/powerpoint/2010/main" val="9809950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Bloody nails and thor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
            <a:ext cx="9525000" cy="6905625"/>
          </a:xfrm>
          <a:prstGeom prst="rect">
            <a:avLst/>
          </a:prstGeom>
        </p:spPr>
      </p:pic>
    </p:spTree>
    <p:extLst>
      <p:ext uri="{BB962C8B-B14F-4D97-AF65-F5344CB8AC3E}">
        <p14:creationId xmlns:p14="http://schemas.microsoft.com/office/powerpoint/2010/main" val="1181526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shof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20496"/>
            <a:ext cx="9220200" cy="10626281"/>
          </a:xfrm>
          <a:prstGeom prst="rect">
            <a:avLst/>
          </a:prstGeom>
        </p:spPr>
      </p:pic>
    </p:spTree>
    <p:extLst>
      <p:ext uri="{BB962C8B-B14F-4D97-AF65-F5344CB8AC3E}">
        <p14:creationId xmlns:p14="http://schemas.microsoft.com/office/powerpoint/2010/main" val="25436846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the-passover-la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0295467" cy="5791200"/>
          </a:xfrm>
          <a:prstGeom prst="rect">
            <a:avLst/>
          </a:prstGeom>
        </p:spPr>
      </p:pic>
    </p:spTree>
    <p:extLst>
      <p:ext uri="{BB962C8B-B14F-4D97-AF65-F5344CB8AC3E}">
        <p14:creationId xmlns:p14="http://schemas.microsoft.com/office/powerpoint/2010/main" val="1932834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Abraham cuts Covenant-890x713.jpg"/>
          <p:cNvPicPr>
            <a:picLocks noChangeAspect="1"/>
          </p:cNvPicPr>
          <p:nvPr/>
        </p:nvPicPr>
        <p:blipFill rotWithShape="1">
          <a:blip r:embed="rId2">
            <a:extLst>
              <a:ext uri="{28A0092B-C50C-407E-A947-70E740481C1C}">
                <a14:useLocalDpi xmlns:a14="http://schemas.microsoft.com/office/drawing/2010/main" val="0"/>
              </a:ext>
            </a:extLst>
          </a:blip>
          <a:srcRect l="1791" t="2076" r="1768" b="7244"/>
          <a:stretch/>
        </p:blipFill>
        <p:spPr>
          <a:xfrm>
            <a:off x="-4858" y="-51789"/>
            <a:ext cx="9148858" cy="6892666"/>
          </a:xfrm>
          <a:prstGeom prst="rect">
            <a:avLst/>
          </a:prstGeom>
        </p:spPr>
      </p:pic>
    </p:spTree>
    <p:extLst>
      <p:ext uri="{BB962C8B-B14F-4D97-AF65-F5344CB8AC3E}">
        <p14:creationId xmlns:p14="http://schemas.microsoft.com/office/powerpoint/2010/main" val="2341462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the-passover-la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10295467" cy="5791200"/>
          </a:xfrm>
          <a:prstGeom prst="rect">
            <a:avLst/>
          </a:prstGeom>
        </p:spPr>
      </p:pic>
    </p:spTree>
    <p:extLst>
      <p:ext uri="{BB962C8B-B14F-4D97-AF65-F5344CB8AC3E}">
        <p14:creationId xmlns:p14="http://schemas.microsoft.com/office/powerpoint/2010/main" val="11304078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spTree>
    <p:extLst>
      <p:ext uri="{BB962C8B-B14F-4D97-AF65-F5344CB8AC3E}">
        <p14:creationId xmlns:p14="http://schemas.microsoft.com/office/powerpoint/2010/main" val="33033321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0"/>
            <a:ext cx="91948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1" descr="open Bible-ppt background lighte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0" y="1438617"/>
            <a:ext cx="9144000" cy="4510466"/>
          </a:xfrm>
          <a:prstGeom prst="rect">
            <a:avLst/>
          </a:prstGeom>
          <a:noFill/>
          <a:ln w="12700">
            <a:noFill/>
            <a:miter lim="800000"/>
            <a:headEnd type="none" w="sm" len="sm"/>
            <a:tailEnd type="none" w="sm" len="sm"/>
          </a:ln>
          <a:effectLst>
            <a:outerShdw blurRad="63500" dist="38099" dir="2700000" algn="ctr" rotWithShape="0">
              <a:schemeClr val="bg1">
                <a:alpha val="74998"/>
              </a:schemeClr>
            </a:outerShdw>
          </a:effectLst>
        </p:spPr>
        <p:txBody>
          <a:bodyPr anchor="b">
            <a:spAutoFit/>
          </a:bodyPr>
          <a:lstStyle/>
          <a:p>
            <a:pPr>
              <a:lnSpc>
                <a:spcPct val="90000"/>
              </a:lnSpc>
              <a:defRPr/>
            </a:pPr>
            <a:r>
              <a:rPr lang="en-US" sz="8800" b="1" dirty="0" smtClean="0">
                <a:latin typeface="Papyrus" charset="0"/>
              </a:rPr>
              <a:t>Pictures</a:t>
            </a:r>
          </a:p>
          <a:p>
            <a:pPr>
              <a:lnSpc>
                <a:spcPct val="90000"/>
              </a:lnSpc>
              <a:defRPr/>
            </a:pPr>
            <a:r>
              <a:rPr lang="en-US" sz="8800" b="1" dirty="0" smtClean="0">
                <a:latin typeface="Papyrus" charset="0"/>
              </a:rPr>
              <a:t>of </a:t>
            </a:r>
          </a:p>
          <a:p>
            <a:pPr>
              <a:lnSpc>
                <a:spcPct val="90000"/>
              </a:lnSpc>
              <a:defRPr/>
            </a:pPr>
            <a:r>
              <a:rPr lang="en-US" sz="8800" b="1" dirty="0" smtClean="0">
                <a:latin typeface="Papyrus" charset="0"/>
              </a:rPr>
              <a:t>Passover</a:t>
            </a:r>
            <a:endParaRPr lang="en-US" sz="8800" b="1" dirty="0" smtClean="0">
              <a:latin typeface="Papyrus" charset="0"/>
            </a:endParaRPr>
          </a:p>
          <a:p>
            <a:pPr>
              <a:lnSpc>
                <a:spcPct val="90000"/>
              </a:lnSpc>
              <a:defRPr/>
            </a:pPr>
            <a:endParaRPr lang="en-US" sz="5400" b="1" dirty="0" smtClean="0">
              <a:latin typeface="Papyrus"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spTree>
    <p:extLst>
      <p:ext uri="{BB962C8B-B14F-4D97-AF65-F5344CB8AC3E}">
        <p14:creationId xmlns:p14="http://schemas.microsoft.com/office/powerpoint/2010/main" val="199552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spTree>
    <p:extLst>
      <p:ext uri="{BB962C8B-B14F-4D97-AF65-F5344CB8AC3E}">
        <p14:creationId xmlns:p14="http://schemas.microsoft.com/office/powerpoint/2010/main" val="42471096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spTree>
    <p:extLst>
      <p:ext uri="{BB962C8B-B14F-4D97-AF65-F5344CB8AC3E}">
        <p14:creationId xmlns:p14="http://schemas.microsoft.com/office/powerpoint/2010/main" val="32149889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spTree>
    <p:extLst>
      <p:ext uri="{BB962C8B-B14F-4D97-AF65-F5344CB8AC3E}">
        <p14:creationId xmlns:p14="http://schemas.microsoft.com/office/powerpoint/2010/main" val="26861620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Genesis 37:31-34</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31  So they took Joseph’s tunic, killed a kid of the goats, and dipped the tunic in the blood.</a:t>
            </a:r>
          </a:p>
          <a:p>
            <a:pPr algn="l"/>
            <a:r>
              <a:rPr lang="en-US" sz="3200" dirty="0">
                <a:latin typeface="Frutiger 57Cn"/>
                <a:cs typeface="Frutiger 57Cn"/>
              </a:rPr>
              <a:t>32  Then they sent the tunic of many colors, and they brought it to their father and said, “We have found this. Do you know whether it is your son’s tunic or not?”</a:t>
            </a:r>
          </a:p>
          <a:p>
            <a:pPr algn="l"/>
            <a:r>
              <a:rPr lang="en-US" sz="3200" dirty="0">
                <a:latin typeface="Frutiger 57Cn"/>
                <a:cs typeface="Frutiger 57Cn"/>
              </a:rPr>
              <a:t>33  And he recognized it and said, “It is my son’s tunic. A wild beast has devoured him. Without doubt Joseph is torn to pieces.”</a:t>
            </a:r>
          </a:p>
          <a:p>
            <a:pPr algn="l"/>
            <a:r>
              <a:rPr lang="en-US" sz="3200" dirty="0">
                <a:latin typeface="Frutiger 57Cn"/>
                <a:cs typeface="Frutiger 57Cn"/>
              </a:rPr>
              <a:t>34  Then Jacob tore his clothes, put sackcloth on his waist, and mourned for his son many days.</a:t>
            </a:r>
          </a:p>
        </p:txBody>
      </p:sp>
    </p:spTree>
    <p:extLst>
      <p:ext uri="{BB962C8B-B14F-4D97-AF65-F5344CB8AC3E}">
        <p14:creationId xmlns:p14="http://schemas.microsoft.com/office/powerpoint/2010/main" val="136854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Job 1:18-20</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18 While he was still speaking, another also came and said, “Your sons and daughters were eating and drinking wine in their oldest brother’s house,</a:t>
            </a:r>
          </a:p>
          <a:p>
            <a:pPr algn="l"/>
            <a:r>
              <a:rPr lang="en-US" sz="3200" dirty="0">
                <a:latin typeface="Frutiger 57Cn"/>
                <a:cs typeface="Frutiger 57Cn"/>
              </a:rPr>
              <a:t>19  “and suddenly a great wind came from across the wilderness and struck the four corners of the house, and it fell on the young people, and they are dead; and I alone have escaped to tell you!”</a:t>
            </a:r>
          </a:p>
          <a:p>
            <a:pPr algn="l"/>
            <a:r>
              <a:rPr lang="en-US" sz="3200" dirty="0">
                <a:latin typeface="Frutiger 57Cn"/>
                <a:cs typeface="Frutiger 57Cn"/>
              </a:rPr>
              <a:t>20  Then Job arose, </a:t>
            </a:r>
            <a:r>
              <a:rPr lang="en-US" sz="3200" dirty="0" smtClean="0">
                <a:latin typeface="Frutiger 57Cn"/>
                <a:cs typeface="Frutiger 57Cn"/>
              </a:rPr>
              <a:t>[and] tore </a:t>
            </a:r>
            <a:r>
              <a:rPr lang="en-US" sz="3200" dirty="0">
                <a:latin typeface="Frutiger 57Cn"/>
                <a:cs typeface="Frutiger 57Cn"/>
              </a:rPr>
              <a:t>his </a:t>
            </a:r>
            <a:r>
              <a:rPr lang="en-US" sz="3200" dirty="0" smtClean="0">
                <a:latin typeface="Frutiger 57Cn"/>
                <a:cs typeface="Frutiger 57Cn"/>
              </a:rPr>
              <a:t>robe . . .</a:t>
            </a:r>
            <a:endParaRPr lang="en-US" sz="3200" dirty="0">
              <a:latin typeface="Frutiger 57Cn"/>
              <a:cs typeface="Frutiger 57Cn"/>
            </a:endParaRPr>
          </a:p>
        </p:txBody>
      </p:sp>
    </p:spTree>
    <p:extLst>
      <p:ext uri="{BB962C8B-B14F-4D97-AF65-F5344CB8AC3E}">
        <p14:creationId xmlns:p14="http://schemas.microsoft.com/office/powerpoint/2010/main" val="12456383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2 Samuel 1:11-12</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11  Therefore David took hold of his own clothes and tore them, and so did all the men who were with him.</a:t>
            </a:r>
          </a:p>
          <a:p>
            <a:pPr algn="l"/>
            <a:r>
              <a:rPr lang="en-US" sz="3200" dirty="0">
                <a:latin typeface="Frutiger 57Cn"/>
                <a:cs typeface="Frutiger 57Cn"/>
              </a:rPr>
              <a:t>12  And they mourned and wept and fasted until evening for Saul and for Jonathan his son, for the people of the LORD and for the house of Israel, because they had fallen by the sword.</a:t>
            </a:r>
          </a:p>
        </p:txBody>
      </p:sp>
    </p:spTree>
    <p:extLst>
      <p:ext uri="{BB962C8B-B14F-4D97-AF65-F5344CB8AC3E}">
        <p14:creationId xmlns:p14="http://schemas.microsoft.com/office/powerpoint/2010/main" val="2957346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11113"/>
            <a:ext cx="9144000" cy="990600"/>
          </a:xfrm>
          <a:prstGeom prst="rect">
            <a:avLst/>
          </a:prstGeom>
          <a:noFill/>
          <a:ln w="9525">
            <a:noFill/>
            <a:miter lim="800000"/>
            <a:headEnd/>
            <a:tailEnd/>
          </a:ln>
          <a:effectLst/>
        </p:spPr>
        <p:txBody>
          <a:bodyPr lIns="92075" tIns="46038" rIns="92075" bIns="46038" anchor="b"/>
          <a:lstStyle/>
          <a:p>
            <a:pPr>
              <a:lnSpc>
                <a:spcPct val="110000"/>
              </a:lnSpc>
              <a:defRPr/>
            </a:pPr>
            <a:r>
              <a:rPr lang="en-US" sz="4400" b="1" dirty="0" smtClean="0">
                <a:solidFill>
                  <a:schemeClr val="tx2"/>
                </a:solidFill>
                <a:effectLst>
                  <a:outerShdw blurRad="50800" dist="38100" dir="8100000" algn="tr" rotWithShape="0">
                    <a:prstClr val="black">
                      <a:alpha val="40000"/>
                    </a:prstClr>
                  </a:outerShdw>
                </a:effectLst>
                <a:latin typeface="BI Frutiger BoldItalic" charset="0"/>
              </a:rPr>
              <a:t>Matthew 27:50-51</a:t>
            </a:r>
            <a:endParaRPr lang="en-US" sz="4400" b="1" dirty="0">
              <a:solidFill>
                <a:schemeClr val="tx2"/>
              </a:solidFill>
              <a:effectLst>
                <a:outerShdw blurRad="50800" dist="38100" dir="8100000" algn="tr" rotWithShape="0">
                  <a:prstClr val="black">
                    <a:alpha val="40000"/>
                  </a:prstClr>
                </a:outerShdw>
              </a:effectLst>
              <a:latin typeface="BI Frutiger BoldItalic" charset="0"/>
            </a:endParaRPr>
          </a:p>
        </p:txBody>
      </p:sp>
      <p:sp>
        <p:nvSpPr>
          <p:cNvPr id="52226" name="Text Box 3"/>
          <p:cNvSpPr txBox="1">
            <a:spLocks noChangeArrowheads="1"/>
          </p:cNvSpPr>
          <p:nvPr/>
        </p:nvSpPr>
        <p:spPr bwMode="auto">
          <a:xfrm>
            <a:off x="762000" y="1143000"/>
            <a:ext cx="80772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l"/>
            <a:r>
              <a:rPr lang="en-US" sz="3200" dirty="0">
                <a:latin typeface="Frutiger 57Cn"/>
                <a:cs typeface="Frutiger 57Cn"/>
              </a:rPr>
              <a:t>50  And Jesus cried out again with a loud voice, and yielded up His spirit.</a:t>
            </a:r>
          </a:p>
          <a:p>
            <a:pPr algn="l"/>
            <a:r>
              <a:rPr lang="en-US" sz="3200" dirty="0">
                <a:latin typeface="Frutiger 57Cn"/>
                <a:cs typeface="Frutiger 57Cn"/>
              </a:rPr>
              <a:t>51  Then, behold, the veil of the temple was torn </a:t>
            </a:r>
            <a:r>
              <a:rPr lang="en-US" sz="3200" dirty="0" smtClean="0">
                <a:latin typeface="Frutiger 57Cn"/>
                <a:cs typeface="Frutiger 57Cn"/>
              </a:rPr>
              <a:t/>
            </a:r>
            <a:br>
              <a:rPr lang="en-US" sz="3200" dirty="0" smtClean="0">
                <a:latin typeface="Frutiger 57Cn"/>
                <a:cs typeface="Frutiger 57Cn"/>
              </a:rPr>
            </a:br>
            <a:r>
              <a:rPr lang="en-US" sz="3200" dirty="0" smtClean="0">
                <a:latin typeface="Frutiger 57Cn"/>
                <a:cs typeface="Frutiger 57Cn"/>
              </a:rPr>
              <a:t>in </a:t>
            </a:r>
            <a:r>
              <a:rPr lang="en-US" sz="3200" dirty="0">
                <a:latin typeface="Frutiger 57Cn"/>
                <a:cs typeface="Frutiger 57Cn"/>
              </a:rPr>
              <a:t>two from top to </a:t>
            </a:r>
            <a:r>
              <a:rPr lang="en-US" sz="3200" dirty="0" smtClean="0">
                <a:latin typeface="Frutiger 57Cn"/>
                <a:cs typeface="Frutiger 57Cn"/>
              </a:rPr>
              <a:t>bottom . . .</a:t>
            </a:r>
            <a:endParaRPr lang="en-US" sz="3200" dirty="0">
              <a:latin typeface="Frutiger 57Cn"/>
              <a:cs typeface="Frutiger 57Cn"/>
            </a:endParaRPr>
          </a:p>
        </p:txBody>
      </p:sp>
    </p:spTree>
    <p:extLst>
      <p:ext uri="{BB962C8B-B14F-4D97-AF65-F5344CB8AC3E}">
        <p14:creationId xmlns:p14="http://schemas.microsoft.com/office/powerpoint/2010/main" val="14903651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847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937" y="-9702"/>
            <a:ext cx="9144000" cy="6858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bg1"/>
              </a:solidFill>
              <a:effectLst/>
              <a:latin typeface="Times New Roman" charset="0"/>
            </a:endParaRPr>
          </a:p>
        </p:txBody>
      </p:sp>
    </p:spTree>
    <p:extLst>
      <p:ext uri="{BB962C8B-B14F-4D97-AF65-F5344CB8AC3E}">
        <p14:creationId xmlns:p14="http://schemas.microsoft.com/office/powerpoint/2010/main" val="36555183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7" name="Picture 6" descr="passov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9220200" cy="6915150"/>
          </a:xfrm>
          <a:prstGeom prst="rect">
            <a:avLst/>
          </a:prstGeom>
        </p:spPr>
      </p:pic>
    </p:spTree>
    <p:extLst>
      <p:ext uri="{BB962C8B-B14F-4D97-AF65-F5344CB8AC3E}">
        <p14:creationId xmlns:p14="http://schemas.microsoft.com/office/powerpoint/2010/main" val="29105923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9702"/>
            <a:ext cx="9107063" cy="686770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bg1"/>
              </a:solidFill>
              <a:effectLst/>
              <a:latin typeface="Times New Roman" charset="0"/>
            </a:endParaRPr>
          </a:p>
        </p:txBody>
      </p:sp>
      <p:pic>
        <p:nvPicPr>
          <p:cNvPr id="3" name="Picture 2" descr="lamb-sitting-field.jpg"/>
          <p:cNvPicPr>
            <a:picLocks noChangeAspect="1"/>
          </p:cNvPicPr>
          <p:nvPr/>
        </p:nvPicPr>
        <p:blipFill rotWithShape="1">
          <a:blip r:embed="rId2">
            <a:extLst>
              <a:ext uri="{28A0092B-C50C-407E-A947-70E740481C1C}">
                <a14:useLocalDpi xmlns:a14="http://schemas.microsoft.com/office/drawing/2010/main" val="0"/>
              </a:ext>
            </a:extLst>
          </a:blip>
          <a:srcRect l="2388" t="274" r="-1956" b="-274"/>
          <a:stretch/>
        </p:blipFill>
        <p:spPr>
          <a:xfrm>
            <a:off x="-5839" y="-1"/>
            <a:ext cx="9302239" cy="6976679"/>
          </a:xfrm>
          <a:prstGeom prst="rect">
            <a:avLst/>
          </a:prstGeom>
        </p:spPr>
      </p:pic>
    </p:spTree>
    <p:extLst>
      <p:ext uri="{BB962C8B-B14F-4D97-AF65-F5344CB8AC3E}">
        <p14:creationId xmlns:p14="http://schemas.microsoft.com/office/powerpoint/2010/main" val="929256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BL Frutiger Black"/>
        <a:ea typeface=""/>
        <a:cs typeface=""/>
      </a:majorFont>
      <a:minorFont>
        <a:latin typeface="B Frutiger 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HD:Old Mac Files:Microsoft Office 98:Templates:Presentation Designs:Fireball</Template>
  <TotalTime>47642</TotalTime>
  <Words>2105</Words>
  <Application>Microsoft Macintosh PowerPoint</Application>
  <PresentationFormat>On-screen Show (4:3)</PresentationFormat>
  <Paragraphs>126</Paragraphs>
  <Slides>79</Slides>
  <Notes>36</Notes>
  <HiddenSlides>0</HiddenSlides>
  <MMClips>0</MMClips>
  <ScaleCrop>false</ScaleCrop>
  <HeadingPairs>
    <vt:vector size="4" baseType="variant">
      <vt:variant>
        <vt:lpstr>Theme</vt:lpstr>
      </vt:variant>
      <vt:variant>
        <vt:i4>3</vt:i4>
      </vt:variant>
      <vt:variant>
        <vt:lpstr>Slide Titles</vt:lpstr>
      </vt:variant>
      <vt:variant>
        <vt:i4>79</vt:i4>
      </vt:variant>
    </vt:vector>
  </HeadingPairs>
  <TitlesOfParts>
    <vt:vector size="82" baseType="lpstr">
      <vt:lpstr>Fireball</vt:lpstr>
      <vt:lpstr>1_Custom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Ideas for The Good News  </dc:title>
  <dc:creator/>
  <cp:lastModifiedBy>Scott Ashley</cp:lastModifiedBy>
  <cp:revision>1057</cp:revision>
  <cp:lastPrinted>2002-04-29T19:33:49Z</cp:lastPrinted>
  <dcterms:created xsi:type="dcterms:W3CDTF">2002-04-29T15:32:00Z</dcterms:created>
  <dcterms:modified xsi:type="dcterms:W3CDTF">2014-03-08T19:09:54Z</dcterms:modified>
</cp:coreProperties>
</file>