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72" r:id="rId2"/>
    <p:sldMasterId id="2147483660" r:id="rId3"/>
  </p:sldMasterIdLst>
  <p:notesMasterIdLst>
    <p:notesMasterId r:id="rId31"/>
  </p:notesMasterIdLst>
  <p:handoutMasterIdLst>
    <p:handoutMasterId r:id="rId32"/>
  </p:handoutMasterIdLst>
  <p:sldIdLst>
    <p:sldId id="1298" r:id="rId4"/>
    <p:sldId id="1301" r:id="rId5"/>
    <p:sldId id="1564" r:id="rId6"/>
    <p:sldId id="1635" r:id="rId7"/>
    <p:sldId id="1586" r:id="rId8"/>
    <p:sldId id="1636" r:id="rId9"/>
    <p:sldId id="1628" r:id="rId10"/>
    <p:sldId id="1602" r:id="rId11"/>
    <p:sldId id="1633" r:id="rId12"/>
    <p:sldId id="1642" r:id="rId13"/>
    <p:sldId id="1644" r:id="rId14"/>
    <p:sldId id="1645" r:id="rId15"/>
    <p:sldId id="1643" r:id="rId16"/>
    <p:sldId id="1646" r:id="rId17"/>
    <p:sldId id="1560" r:id="rId18"/>
    <p:sldId id="1629" r:id="rId19"/>
    <p:sldId id="1638" r:id="rId20"/>
    <p:sldId id="1639" r:id="rId21"/>
    <p:sldId id="1641" r:id="rId22"/>
    <p:sldId id="1647" r:id="rId23"/>
    <p:sldId id="1648" r:id="rId24"/>
    <p:sldId id="1649" r:id="rId25"/>
    <p:sldId id="1637" r:id="rId26"/>
    <p:sldId id="1622" r:id="rId27"/>
    <p:sldId id="1561" r:id="rId28"/>
    <p:sldId id="1558" r:id="rId29"/>
    <p:sldId id="1454" r:id="rId30"/>
  </p:sldIdLst>
  <p:sldSz cx="9144000" cy="6858000" type="screen4x3"/>
  <p:notesSz cx="6858000" cy="9144000"/>
  <p:defaultTextStyle>
    <a:defPPr>
      <a:defRPr lang="en-US"/>
    </a:defPPr>
    <a:lvl1pPr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0D0D"/>
    <a:srgbClr val="FFFFCC"/>
    <a:srgbClr val="F8FFB7"/>
    <a:srgbClr val="FFFFA9"/>
    <a:srgbClr val="FFCC66"/>
    <a:srgbClr val="CC0A0C"/>
    <a:srgbClr val="FFFFFF"/>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763" autoAdjust="0"/>
    <p:restoredTop sz="94705" autoAdjust="0"/>
  </p:normalViewPr>
  <p:slideViewPr>
    <p:cSldViewPr>
      <p:cViewPr>
        <p:scale>
          <a:sx n="76" d="100"/>
          <a:sy n="76" d="100"/>
        </p:scale>
        <p:origin x="-1184" y="-20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l">
              <a:defRPr sz="1200">
                <a:latin typeface="Times" charset="0"/>
                <a:ea typeface="+mn-ea"/>
                <a:cs typeface="+mn-cs"/>
              </a:defRPr>
            </a:lvl1pPr>
          </a:lstStyle>
          <a:p>
            <a:pPr>
              <a:defRPr/>
            </a:pPr>
            <a:endParaRPr lang="en-US"/>
          </a:p>
        </p:txBody>
      </p:sp>
      <p:sp>
        <p:nvSpPr>
          <p:cNvPr id="83971" name="Rectangle 3"/>
          <p:cNvSpPr>
            <a:spLocks noGrp="1" noChangeArrowheads="1"/>
          </p:cNvSpPr>
          <p:nvPr>
            <p:ph type="dt" sz="quarter"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200">
                <a:latin typeface="Times" charset="0"/>
                <a:ea typeface="+mn-ea"/>
                <a:cs typeface="+mn-cs"/>
              </a:defRPr>
            </a:lvl1pPr>
          </a:lstStyle>
          <a:p>
            <a:pPr>
              <a:defRPr/>
            </a:pPr>
            <a:endParaRPr lang="en-US"/>
          </a:p>
        </p:txBody>
      </p:sp>
      <p:sp>
        <p:nvSpPr>
          <p:cNvPr id="83972" name="Rectangle 4"/>
          <p:cNvSpPr>
            <a:spLocks noGrp="1" noChangeArrowheads="1"/>
          </p:cNvSpPr>
          <p:nvPr>
            <p:ph type="ftr" sz="quarter" idx="2"/>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l">
              <a:defRPr sz="1200">
                <a:latin typeface="Times" charset="0"/>
                <a:ea typeface="+mn-ea"/>
                <a:cs typeface="+mn-cs"/>
              </a:defRPr>
            </a:lvl1pPr>
          </a:lstStyle>
          <a:p>
            <a:pPr>
              <a:defRPr/>
            </a:pPr>
            <a:endParaRPr lang="en-US"/>
          </a:p>
        </p:txBody>
      </p:sp>
      <p:sp>
        <p:nvSpPr>
          <p:cNvPr id="83973" name="Rectangle 5"/>
          <p:cNvSpPr>
            <a:spLocks noGrp="1" noChangeArrowheads="1"/>
          </p:cNvSpPr>
          <p:nvPr>
            <p:ph type="sldNum" sz="quarter" idx="3"/>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a:latin typeface="Times" charset="0"/>
              </a:defRPr>
            </a:lvl1pPr>
          </a:lstStyle>
          <a:p>
            <a:pPr>
              <a:defRPr/>
            </a:pPr>
            <a:fld id="{873BAC10-6CF4-BD4D-B8FC-A748BC84C6E1}" type="slidenum">
              <a:rPr lang="en-US"/>
              <a:pPr>
                <a:defRPr/>
              </a:pPr>
              <a:t>‹#›</a:t>
            </a:fld>
            <a:endParaRPr lang="en-US"/>
          </a:p>
        </p:txBody>
      </p:sp>
    </p:spTree>
    <p:extLst>
      <p:ext uri="{BB962C8B-B14F-4D97-AF65-F5344CB8AC3E}">
        <p14:creationId xmlns:p14="http://schemas.microsoft.com/office/powerpoint/2010/main" val="4120840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4661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6"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7106"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0594"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20728087"/>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7985247"/>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05713264"/>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7351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5A69E6B-C78A-AB4D-B0E3-E8B86D30D9E8}" type="datetimeFigureOut">
              <a:rPr lang="en-US"/>
              <a:pPr>
                <a:defRPr/>
              </a:pPr>
              <a:t>7/6/12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B6C4FF8-93AA-824F-B5CB-0DE1FB90B9D4}" type="slidenum">
              <a:rPr lang="en-US"/>
              <a:pPr>
                <a:defRPr/>
              </a:pPr>
              <a:t>‹#›</a:t>
            </a:fld>
            <a:endParaRPr lang="en-US"/>
          </a:p>
        </p:txBody>
      </p:sp>
    </p:spTree>
    <p:extLst>
      <p:ext uri="{BB962C8B-B14F-4D97-AF65-F5344CB8AC3E}">
        <p14:creationId xmlns:p14="http://schemas.microsoft.com/office/powerpoint/2010/main" val="1509472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1E71E14-CB1A-C340-A5EA-6D621487B8C8}" type="datetimeFigureOut">
              <a:rPr lang="en-US"/>
              <a:pPr>
                <a:defRPr/>
              </a:pPr>
              <a:t>7/6/12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A09871B-3BC2-AA4B-A2C9-E910B795C91B}" type="slidenum">
              <a:rPr lang="en-US"/>
              <a:pPr>
                <a:defRPr/>
              </a:pPr>
              <a:t>‹#›</a:t>
            </a:fld>
            <a:endParaRPr lang="en-US"/>
          </a:p>
        </p:txBody>
      </p:sp>
    </p:spTree>
    <p:extLst>
      <p:ext uri="{BB962C8B-B14F-4D97-AF65-F5344CB8AC3E}">
        <p14:creationId xmlns:p14="http://schemas.microsoft.com/office/powerpoint/2010/main" val="37449532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0CE25EE0-BB21-D941-BD38-A3A9E9BFFCAA}" type="datetimeFigureOut">
              <a:rPr lang="en-US"/>
              <a:pPr>
                <a:defRPr/>
              </a:pPr>
              <a:t>7/6/12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73812B3-9B26-F145-81C7-3761840950B3}" type="slidenum">
              <a:rPr lang="en-US"/>
              <a:pPr>
                <a:defRPr/>
              </a:pPr>
              <a:t>‹#›</a:t>
            </a:fld>
            <a:endParaRPr lang="en-US"/>
          </a:p>
        </p:txBody>
      </p:sp>
    </p:spTree>
    <p:extLst>
      <p:ext uri="{BB962C8B-B14F-4D97-AF65-F5344CB8AC3E}">
        <p14:creationId xmlns:p14="http://schemas.microsoft.com/office/powerpoint/2010/main" val="21767209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63A20FF6-228D-244F-916D-E5E4B5F1AADE}" type="datetimeFigureOut">
              <a:rPr lang="en-US"/>
              <a:pPr>
                <a:defRPr/>
              </a:pPr>
              <a:t>7/6/12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37AB984-FE7B-3B41-889D-7E743E553697}" type="slidenum">
              <a:rPr lang="en-US"/>
              <a:pPr>
                <a:defRPr/>
              </a:pPr>
              <a:t>‹#›</a:t>
            </a:fld>
            <a:endParaRPr lang="en-US"/>
          </a:p>
        </p:txBody>
      </p:sp>
    </p:spTree>
    <p:extLst>
      <p:ext uri="{BB962C8B-B14F-4D97-AF65-F5344CB8AC3E}">
        <p14:creationId xmlns:p14="http://schemas.microsoft.com/office/powerpoint/2010/main" val="13858037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vl1pPr>
          </a:lstStyle>
          <a:p>
            <a:pPr>
              <a:defRPr/>
            </a:pPr>
            <a:fld id="{A8D33AD4-CD14-1F4B-A9CB-38BAA2D25F09}" type="datetimeFigureOut">
              <a:rPr lang="en-US"/>
              <a:pPr>
                <a:defRPr/>
              </a:pPr>
              <a:t>7/6/12</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9388CA6-CB3C-1B47-B0E3-28FBCD05010B}" type="slidenum">
              <a:rPr lang="en-US"/>
              <a:pPr>
                <a:defRPr/>
              </a:pPr>
              <a:t>‹#›</a:t>
            </a:fld>
            <a:endParaRPr lang="en-US"/>
          </a:p>
        </p:txBody>
      </p:sp>
    </p:spTree>
    <p:extLst>
      <p:ext uri="{BB962C8B-B14F-4D97-AF65-F5344CB8AC3E}">
        <p14:creationId xmlns:p14="http://schemas.microsoft.com/office/powerpoint/2010/main" val="40946007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vl1pPr>
          </a:lstStyle>
          <a:p>
            <a:pPr>
              <a:defRPr/>
            </a:pPr>
            <a:fld id="{78831803-D18A-A040-9D71-AD0A5D03AF66}" type="datetimeFigureOut">
              <a:rPr lang="en-US"/>
              <a:pPr>
                <a:defRPr/>
              </a:pPr>
              <a:t>7/6/12</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AFAFEAD-1B8C-5F4A-B023-355726D28830}" type="slidenum">
              <a:rPr lang="en-US"/>
              <a:pPr>
                <a:defRPr/>
              </a:pPr>
              <a:t>‹#›</a:t>
            </a:fld>
            <a:endParaRPr lang="en-US"/>
          </a:p>
        </p:txBody>
      </p:sp>
    </p:spTree>
    <p:extLst>
      <p:ext uri="{BB962C8B-B14F-4D97-AF65-F5344CB8AC3E}">
        <p14:creationId xmlns:p14="http://schemas.microsoft.com/office/powerpoint/2010/main" val="235706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vl1pPr>
          </a:lstStyle>
          <a:p>
            <a:pPr>
              <a:defRPr/>
            </a:pPr>
            <a:fld id="{9BC2A24F-8597-AB43-988C-09EB50160BE9}" type="datetimeFigureOut">
              <a:rPr lang="en-US"/>
              <a:pPr>
                <a:defRPr/>
              </a:pPr>
              <a:t>7/6/12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0B4FC45-F942-3C4B-ACD4-E5B82879CE5B}" type="slidenum">
              <a:rPr lang="en-US"/>
              <a:pPr>
                <a:defRPr/>
              </a:pPr>
              <a:t>‹#›</a:t>
            </a:fld>
            <a:endParaRPr lang="en-US"/>
          </a:p>
        </p:txBody>
      </p:sp>
    </p:spTree>
    <p:extLst>
      <p:ext uri="{BB962C8B-B14F-4D97-AF65-F5344CB8AC3E}">
        <p14:creationId xmlns:p14="http://schemas.microsoft.com/office/powerpoint/2010/main" val="2097634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47480663"/>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6871D356-3372-004A-A50F-33F115C288AD}" type="datetimeFigureOut">
              <a:rPr lang="en-US"/>
              <a:pPr>
                <a:defRPr/>
              </a:pPr>
              <a:t>7/6/12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AF6EC1D-0195-EC47-88F8-108A697D0807}" type="slidenum">
              <a:rPr lang="en-US"/>
              <a:pPr>
                <a:defRPr/>
              </a:pPr>
              <a:t>‹#›</a:t>
            </a:fld>
            <a:endParaRPr lang="en-US"/>
          </a:p>
        </p:txBody>
      </p:sp>
    </p:spTree>
    <p:extLst>
      <p:ext uri="{BB962C8B-B14F-4D97-AF65-F5344CB8AC3E}">
        <p14:creationId xmlns:p14="http://schemas.microsoft.com/office/powerpoint/2010/main" val="32402734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55207FE2-88CB-7744-8875-36325658A55D}" type="datetimeFigureOut">
              <a:rPr lang="en-US"/>
              <a:pPr>
                <a:defRPr/>
              </a:pPr>
              <a:t>7/6/12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E41C72C-5764-3A4B-BCA4-7860BFC4833B}" type="slidenum">
              <a:rPr lang="en-US"/>
              <a:pPr>
                <a:defRPr/>
              </a:pPr>
              <a:t>‹#›</a:t>
            </a:fld>
            <a:endParaRPr lang="en-US"/>
          </a:p>
        </p:txBody>
      </p:sp>
    </p:spTree>
    <p:extLst>
      <p:ext uri="{BB962C8B-B14F-4D97-AF65-F5344CB8AC3E}">
        <p14:creationId xmlns:p14="http://schemas.microsoft.com/office/powerpoint/2010/main" val="34611641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6E20CB84-D37B-ED44-91B0-C5FD8A2E73E6}" type="datetimeFigureOut">
              <a:rPr lang="en-US"/>
              <a:pPr>
                <a:defRPr/>
              </a:pPr>
              <a:t>7/6/12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8F2A780-3035-4141-AD0D-69A2110C2F31}" type="slidenum">
              <a:rPr lang="en-US"/>
              <a:pPr>
                <a:defRPr/>
              </a:pPr>
              <a:t>‹#›</a:t>
            </a:fld>
            <a:endParaRPr lang="en-US"/>
          </a:p>
        </p:txBody>
      </p:sp>
    </p:spTree>
    <p:extLst>
      <p:ext uri="{BB962C8B-B14F-4D97-AF65-F5344CB8AC3E}">
        <p14:creationId xmlns:p14="http://schemas.microsoft.com/office/powerpoint/2010/main" val="36765914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0D0CA8C-D5EB-CF4D-85FE-48B0EF92A79B}" type="datetimeFigureOut">
              <a:rPr lang="en-US"/>
              <a:pPr>
                <a:defRPr/>
              </a:pPr>
              <a:t>7/6/12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6888213-D5DC-E14E-9959-6FBA98E46C31}" type="slidenum">
              <a:rPr lang="en-US"/>
              <a:pPr>
                <a:defRPr/>
              </a:pPr>
              <a:t>‹#›</a:t>
            </a:fld>
            <a:endParaRPr lang="en-US"/>
          </a:p>
        </p:txBody>
      </p:sp>
    </p:spTree>
    <p:extLst>
      <p:ext uri="{BB962C8B-B14F-4D97-AF65-F5344CB8AC3E}">
        <p14:creationId xmlns:p14="http://schemas.microsoft.com/office/powerpoint/2010/main" val="32947380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6E8F7EBB-9060-8645-A583-7E2397395E9B}" type="datetimeFigureOut">
              <a:rPr lang="en-US"/>
              <a:pPr>
                <a:defRPr/>
              </a:pPr>
              <a:t>7/6/12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51B2F50-8B58-824F-AD2F-D46020ED18DD}" type="slidenum">
              <a:rPr lang="en-US"/>
              <a:pPr>
                <a:defRPr/>
              </a:pPr>
              <a:t>‹#›</a:t>
            </a:fld>
            <a:endParaRPr lang="en-US"/>
          </a:p>
        </p:txBody>
      </p:sp>
    </p:spTree>
    <p:extLst>
      <p:ext uri="{BB962C8B-B14F-4D97-AF65-F5344CB8AC3E}">
        <p14:creationId xmlns:p14="http://schemas.microsoft.com/office/powerpoint/2010/main" val="19074143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37A59302-C1B4-F643-8A01-DD098F83DCF4}" type="datetimeFigureOut">
              <a:rPr lang="en-US"/>
              <a:pPr>
                <a:defRPr/>
              </a:pPr>
              <a:t>7/6/12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5861933-263F-D64E-A61C-7C770854FD86}" type="slidenum">
              <a:rPr lang="en-US"/>
              <a:pPr>
                <a:defRPr/>
              </a:pPr>
              <a:t>‹#›</a:t>
            </a:fld>
            <a:endParaRPr lang="en-US"/>
          </a:p>
        </p:txBody>
      </p:sp>
    </p:spTree>
    <p:extLst>
      <p:ext uri="{BB962C8B-B14F-4D97-AF65-F5344CB8AC3E}">
        <p14:creationId xmlns:p14="http://schemas.microsoft.com/office/powerpoint/2010/main" val="14254612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9E6D8AB-BCD2-A647-A378-B9B2ED2F1F8C}" type="datetimeFigureOut">
              <a:rPr lang="en-US"/>
              <a:pPr>
                <a:defRPr/>
              </a:pPr>
              <a:t>7/6/12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EEC7BDA-C8CC-E340-9CAC-91B8111AD2CC}" type="slidenum">
              <a:rPr lang="en-US"/>
              <a:pPr>
                <a:defRPr/>
              </a:pPr>
              <a:t>‹#›</a:t>
            </a:fld>
            <a:endParaRPr lang="en-US"/>
          </a:p>
        </p:txBody>
      </p:sp>
    </p:spTree>
    <p:extLst>
      <p:ext uri="{BB962C8B-B14F-4D97-AF65-F5344CB8AC3E}">
        <p14:creationId xmlns:p14="http://schemas.microsoft.com/office/powerpoint/2010/main" val="3365206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4F60FF17-2946-2745-96A9-3D2C322E9D9B}" type="datetimeFigureOut">
              <a:rPr lang="en-US"/>
              <a:pPr>
                <a:defRPr/>
              </a:pPr>
              <a:t>7/6/12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6EE64F2-0457-9F46-AF0C-6E3A7B241F77}" type="slidenum">
              <a:rPr lang="en-US"/>
              <a:pPr>
                <a:defRPr/>
              </a:pPr>
              <a:t>‹#›</a:t>
            </a:fld>
            <a:endParaRPr lang="en-US"/>
          </a:p>
        </p:txBody>
      </p:sp>
    </p:spTree>
    <p:extLst>
      <p:ext uri="{BB962C8B-B14F-4D97-AF65-F5344CB8AC3E}">
        <p14:creationId xmlns:p14="http://schemas.microsoft.com/office/powerpoint/2010/main" val="29168798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vl1pPr>
          </a:lstStyle>
          <a:p>
            <a:pPr>
              <a:defRPr/>
            </a:pPr>
            <a:fld id="{A666A6F8-C60F-4940-AA15-93EBD388CDBC}" type="datetimeFigureOut">
              <a:rPr lang="en-US"/>
              <a:pPr>
                <a:defRPr/>
              </a:pPr>
              <a:t>7/6/12</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03A51AC-599C-DC48-B271-C02543AFF45F}" type="slidenum">
              <a:rPr lang="en-US"/>
              <a:pPr>
                <a:defRPr/>
              </a:pPr>
              <a:t>‹#›</a:t>
            </a:fld>
            <a:endParaRPr lang="en-US"/>
          </a:p>
        </p:txBody>
      </p:sp>
    </p:spTree>
    <p:extLst>
      <p:ext uri="{BB962C8B-B14F-4D97-AF65-F5344CB8AC3E}">
        <p14:creationId xmlns:p14="http://schemas.microsoft.com/office/powerpoint/2010/main" val="20633012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vl1pPr>
          </a:lstStyle>
          <a:p>
            <a:pPr>
              <a:defRPr/>
            </a:pPr>
            <a:fld id="{B9BB2FAE-B150-A449-BB1B-9A85F3A0FD05}" type="datetimeFigureOut">
              <a:rPr lang="en-US"/>
              <a:pPr>
                <a:defRPr/>
              </a:pPr>
              <a:t>7/6/12</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E693169-BD00-2646-9278-98C6D39704CC}" type="slidenum">
              <a:rPr lang="en-US"/>
              <a:pPr>
                <a:defRPr/>
              </a:pPr>
              <a:t>‹#›</a:t>
            </a:fld>
            <a:endParaRPr lang="en-US"/>
          </a:p>
        </p:txBody>
      </p:sp>
    </p:spTree>
    <p:extLst>
      <p:ext uri="{BB962C8B-B14F-4D97-AF65-F5344CB8AC3E}">
        <p14:creationId xmlns:p14="http://schemas.microsoft.com/office/powerpoint/2010/main" val="3369624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38449204"/>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vl1pPr>
          </a:lstStyle>
          <a:p>
            <a:pPr>
              <a:defRPr/>
            </a:pPr>
            <a:fld id="{DDABA974-E2B9-EF48-8E7A-491245BB66B9}" type="datetimeFigureOut">
              <a:rPr lang="en-US"/>
              <a:pPr>
                <a:defRPr/>
              </a:pPr>
              <a:t>7/6/12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F7F5101-8E13-9F44-A35F-F79EAAE9C113}" type="slidenum">
              <a:rPr lang="en-US"/>
              <a:pPr>
                <a:defRPr/>
              </a:pPr>
              <a:t>‹#›</a:t>
            </a:fld>
            <a:endParaRPr lang="en-US"/>
          </a:p>
        </p:txBody>
      </p:sp>
    </p:spTree>
    <p:extLst>
      <p:ext uri="{BB962C8B-B14F-4D97-AF65-F5344CB8AC3E}">
        <p14:creationId xmlns:p14="http://schemas.microsoft.com/office/powerpoint/2010/main" val="24438212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32414134-2776-6048-918A-21559751D255}" type="datetimeFigureOut">
              <a:rPr lang="en-US"/>
              <a:pPr>
                <a:defRPr/>
              </a:pPr>
              <a:t>7/6/12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FBA73BD-11E4-6748-97AC-4355CBAED719}" type="slidenum">
              <a:rPr lang="en-US"/>
              <a:pPr>
                <a:defRPr/>
              </a:pPr>
              <a:t>‹#›</a:t>
            </a:fld>
            <a:endParaRPr lang="en-US"/>
          </a:p>
        </p:txBody>
      </p:sp>
    </p:spTree>
    <p:extLst>
      <p:ext uri="{BB962C8B-B14F-4D97-AF65-F5344CB8AC3E}">
        <p14:creationId xmlns:p14="http://schemas.microsoft.com/office/powerpoint/2010/main" val="34212396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51A38367-E441-A44B-9384-E77FE770A92E}" type="datetimeFigureOut">
              <a:rPr lang="en-US"/>
              <a:pPr>
                <a:defRPr/>
              </a:pPr>
              <a:t>7/6/12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2919D87-EEDA-8542-BD64-D8202D68C1BE}" type="slidenum">
              <a:rPr lang="en-US"/>
              <a:pPr>
                <a:defRPr/>
              </a:pPr>
              <a:t>‹#›</a:t>
            </a:fld>
            <a:endParaRPr lang="en-US"/>
          </a:p>
        </p:txBody>
      </p:sp>
    </p:spTree>
    <p:extLst>
      <p:ext uri="{BB962C8B-B14F-4D97-AF65-F5344CB8AC3E}">
        <p14:creationId xmlns:p14="http://schemas.microsoft.com/office/powerpoint/2010/main" val="6923124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5499CD8-034C-4446-AA8B-507C8B852381}" type="datetimeFigureOut">
              <a:rPr lang="en-US"/>
              <a:pPr>
                <a:defRPr/>
              </a:pPr>
              <a:t>7/6/12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ADFC7D3-91E9-6148-BA5E-38CADFA2B8E5}" type="slidenum">
              <a:rPr lang="en-US"/>
              <a:pPr>
                <a:defRPr/>
              </a:pPr>
              <a:t>‹#›</a:t>
            </a:fld>
            <a:endParaRPr lang="en-US"/>
          </a:p>
        </p:txBody>
      </p:sp>
    </p:spTree>
    <p:extLst>
      <p:ext uri="{BB962C8B-B14F-4D97-AF65-F5344CB8AC3E}">
        <p14:creationId xmlns:p14="http://schemas.microsoft.com/office/powerpoint/2010/main" val="17122562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7859BE7-0B7F-0148-8A34-9B46B2DA63DF}" type="datetimeFigureOut">
              <a:rPr lang="en-US"/>
              <a:pPr>
                <a:defRPr/>
              </a:pPr>
              <a:t>7/6/12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FF9EE7E-5A74-4E4C-AF25-54022D21807C}" type="slidenum">
              <a:rPr lang="en-US"/>
              <a:pPr>
                <a:defRPr/>
              </a:pPr>
              <a:t>‹#›</a:t>
            </a:fld>
            <a:endParaRPr lang="en-US"/>
          </a:p>
        </p:txBody>
      </p:sp>
    </p:spTree>
    <p:extLst>
      <p:ext uri="{BB962C8B-B14F-4D97-AF65-F5344CB8AC3E}">
        <p14:creationId xmlns:p14="http://schemas.microsoft.com/office/powerpoint/2010/main" val="1586125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6838223"/>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1655646084"/>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8859331"/>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63680979"/>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69614921"/>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3099001"/>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3.xml"/><Relationship Id="rId13" Type="http://schemas.openxmlformats.org/officeDocument/2006/relationships/image" Target="../media/image2.jpeg"/><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ext Box 19"/>
          <p:cNvSpPr txBox="1">
            <a:spLocks noChangeArrowheads="1"/>
          </p:cNvSpPr>
          <p:nvPr/>
        </p:nvSpPr>
        <p:spPr bwMode="auto">
          <a:xfrm>
            <a:off x="631825" y="1668463"/>
            <a:ext cx="79787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defRPr/>
            </a:pPr>
            <a:endParaRPr lang="en-US" sz="3600" smtClean="0">
              <a:solidFill>
                <a:srgbClr val="FFFFFF"/>
              </a:solidFill>
              <a:latin typeface="B Frutiger Bold" charset="0"/>
            </a:endParaRPr>
          </a:p>
        </p:txBody>
      </p:sp>
      <p:sp>
        <p:nvSpPr>
          <p:cNvPr id="1027" name="Text Box 21"/>
          <p:cNvSpPr txBox="1">
            <a:spLocks noChangeArrowheads="1"/>
          </p:cNvSpPr>
          <p:nvPr/>
        </p:nvSpPr>
        <p:spPr bwMode="auto">
          <a:xfrm>
            <a:off x="593725" y="1530350"/>
            <a:ext cx="625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defRPr/>
            </a:pPr>
            <a:endParaRPr lang="en-US" smtClean="0">
              <a:latin typeface="Times" charset="0"/>
            </a:endParaRPr>
          </a:p>
        </p:txBody>
      </p:sp>
      <p:sp>
        <p:nvSpPr>
          <p:cNvPr id="1028" name="Text Box 22"/>
          <p:cNvSpPr txBox="1">
            <a:spLocks noChangeArrowheads="1"/>
          </p:cNvSpPr>
          <p:nvPr/>
        </p:nvSpPr>
        <p:spPr bwMode="auto">
          <a:xfrm>
            <a:off x="555625" y="17446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spcBef>
                <a:spcPct val="50000"/>
              </a:spcBef>
              <a:defRPr/>
            </a:pPr>
            <a:endParaRPr lang="en-US" smtClean="0">
              <a:latin typeface="Times" charset="0"/>
            </a:endParaRPr>
          </a:p>
        </p:txBody>
      </p:sp>
      <p:sp>
        <p:nvSpPr>
          <p:cNvPr id="1029" name="Rectangle 35"/>
          <p:cNvSpPr>
            <a:spLocks noChangeArrowheads="1"/>
          </p:cNvSpPr>
          <p:nvPr userDrawn="1"/>
        </p:nvSpPr>
        <p:spPr bwMode="auto">
          <a:xfrm>
            <a:off x="685800" y="3810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a:lnSpc>
                <a:spcPct val="110000"/>
              </a:lnSpc>
            </a:pPr>
            <a:endParaRPr lang="en-US" sz="4400" b="1" i="1">
              <a:latin typeface="BL Frutiger Black" charset="0"/>
            </a:endParaRPr>
          </a:p>
        </p:txBody>
      </p:sp>
    </p:spTree>
  </p:cSld>
  <p:clrMap bg1="dk2" tx1="lt1" bg2="dk1" tx2="lt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 id="2147484014" r:id="rId12"/>
  </p:sldLayoutIdLst>
  <p:transition xmlns:p14="http://schemas.microsoft.com/office/powerpoint/2010/main"/>
  <p:txStyles>
    <p:titleStyle>
      <a:lvl1pPr algn="ctr" rtl="0" eaLnBrk="0" fontAlgn="base" hangingPunct="0">
        <a:lnSpc>
          <a:spcPct val="110000"/>
        </a:lnSpc>
        <a:spcBef>
          <a:spcPct val="0"/>
        </a:spcBef>
        <a:spcAft>
          <a:spcPct val="0"/>
        </a:spcAft>
        <a:defRPr sz="4400" b="1" i="1">
          <a:solidFill>
            <a:schemeClr val="tx1"/>
          </a:solidFill>
          <a:latin typeface="+mj-lt"/>
          <a:ea typeface="ＭＳ Ｐゴシック" charset="0"/>
          <a:cs typeface="ＭＳ Ｐゴシック" charset="0"/>
        </a:defRPr>
      </a:lvl1pPr>
      <a:lvl2pPr algn="ctr" rtl="0" eaLnBrk="0" fontAlgn="base" hangingPunct="0">
        <a:lnSpc>
          <a:spcPct val="110000"/>
        </a:lnSpc>
        <a:spcBef>
          <a:spcPct val="0"/>
        </a:spcBef>
        <a:spcAft>
          <a:spcPct val="0"/>
        </a:spcAft>
        <a:defRPr sz="4400" b="1" i="1">
          <a:solidFill>
            <a:schemeClr val="tx1"/>
          </a:solidFill>
          <a:latin typeface="BL Frutiger Black" charset="0"/>
          <a:ea typeface="ＭＳ Ｐゴシック" charset="0"/>
          <a:cs typeface="ＭＳ Ｐゴシック" charset="0"/>
        </a:defRPr>
      </a:lvl2pPr>
      <a:lvl3pPr algn="ctr" rtl="0" eaLnBrk="0" fontAlgn="base" hangingPunct="0">
        <a:lnSpc>
          <a:spcPct val="110000"/>
        </a:lnSpc>
        <a:spcBef>
          <a:spcPct val="0"/>
        </a:spcBef>
        <a:spcAft>
          <a:spcPct val="0"/>
        </a:spcAft>
        <a:defRPr sz="4400" b="1" i="1">
          <a:solidFill>
            <a:schemeClr val="tx1"/>
          </a:solidFill>
          <a:latin typeface="BL Frutiger Black" charset="0"/>
          <a:ea typeface="ＭＳ Ｐゴシック" charset="0"/>
          <a:cs typeface="ＭＳ Ｐゴシック" charset="0"/>
        </a:defRPr>
      </a:lvl3pPr>
      <a:lvl4pPr algn="ctr" rtl="0" eaLnBrk="0" fontAlgn="base" hangingPunct="0">
        <a:lnSpc>
          <a:spcPct val="110000"/>
        </a:lnSpc>
        <a:spcBef>
          <a:spcPct val="0"/>
        </a:spcBef>
        <a:spcAft>
          <a:spcPct val="0"/>
        </a:spcAft>
        <a:defRPr sz="4400" b="1" i="1">
          <a:solidFill>
            <a:schemeClr val="tx1"/>
          </a:solidFill>
          <a:latin typeface="BL Frutiger Black" charset="0"/>
          <a:ea typeface="ＭＳ Ｐゴシック" charset="0"/>
          <a:cs typeface="ＭＳ Ｐゴシック" charset="0"/>
        </a:defRPr>
      </a:lvl4pPr>
      <a:lvl5pPr algn="ctr" rtl="0" eaLnBrk="0" fontAlgn="base" hangingPunct="0">
        <a:lnSpc>
          <a:spcPct val="110000"/>
        </a:lnSpc>
        <a:spcBef>
          <a:spcPct val="0"/>
        </a:spcBef>
        <a:spcAft>
          <a:spcPct val="0"/>
        </a:spcAft>
        <a:defRPr sz="4400" b="1" i="1">
          <a:solidFill>
            <a:schemeClr val="tx1"/>
          </a:solidFill>
          <a:latin typeface="BL Frutiger Black" charset="0"/>
          <a:ea typeface="ＭＳ Ｐゴシック" charset="0"/>
          <a:cs typeface="ＭＳ Ｐゴシック" charset="0"/>
        </a:defRPr>
      </a:lvl5pPr>
      <a:lvl6pPr marL="457200" algn="ctr" rtl="0" eaLnBrk="0" fontAlgn="base" hangingPunct="0">
        <a:lnSpc>
          <a:spcPct val="110000"/>
        </a:lnSpc>
        <a:spcBef>
          <a:spcPct val="0"/>
        </a:spcBef>
        <a:spcAft>
          <a:spcPct val="0"/>
        </a:spcAft>
        <a:defRPr sz="4400" b="1" i="1">
          <a:solidFill>
            <a:schemeClr val="tx1"/>
          </a:solidFill>
          <a:latin typeface="BL Frutiger Black" charset="0"/>
        </a:defRPr>
      </a:lvl6pPr>
      <a:lvl7pPr marL="914400" algn="ctr" rtl="0" eaLnBrk="0" fontAlgn="base" hangingPunct="0">
        <a:lnSpc>
          <a:spcPct val="110000"/>
        </a:lnSpc>
        <a:spcBef>
          <a:spcPct val="0"/>
        </a:spcBef>
        <a:spcAft>
          <a:spcPct val="0"/>
        </a:spcAft>
        <a:defRPr sz="4400" b="1" i="1">
          <a:solidFill>
            <a:schemeClr val="tx1"/>
          </a:solidFill>
          <a:latin typeface="BL Frutiger Black" charset="0"/>
        </a:defRPr>
      </a:lvl7pPr>
      <a:lvl8pPr marL="1371600" algn="ctr" rtl="0" eaLnBrk="0" fontAlgn="base" hangingPunct="0">
        <a:lnSpc>
          <a:spcPct val="110000"/>
        </a:lnSpc>
        <a:spcBef>
          <a:spcPct val="0"/>
        </a:spcBef>
        <a:spcAft>
          <a:spcPct val="0"/>
        </a:spcAft>
        <a:defRPr sz="4400" b="1" i="1">
          <a:solidFill>
            <a:schemeClr val="tx1"/>
          </a:solidFill>
          <a:latin typeface="BL Frutiger Black" charset="0"/>
        </a:defRPr>
      </a:lvl8pPr>
      <a:lvl9pPr marL="1828800" algn="ctr" rtl="0" eaLnBrk="0" fontAlgn="base" hangingPunct="0">
        <a:lnSpc>
          <a:spcPct val="110000"/>
        </a:lnSpc>
        <a:spcBef>
          <a:spcPct val="0"/>
        </a:spcBef>
        <a:spcAft>
          <a:spcPct val="0"/>
        </a:spcAft>
        <a:defRPr sz="4400" b="1" i="1">
          <a:solidFill>
            <a:schemeClr val="tx1"/>
          </a:solidFill>
          <a:latin typeface="BL Frutiger Black" charset="0"/>
        </a:defRPr>
      </a:lvl9pPr>
    </p:titleStyle>
    <p:bodyStyle>
      <a:lvl1pPr marL="342900" indent="-342900" algn="l" rtl="0" eaLnBrk="0" fontAlgn="base" hangingPunct="0">
        <a:spcBef>
          <a:spcPct val="20000"/>
        </a:spcBef>
        <a:spcAft>
          <a:spcPct val="0"/>
        </a:spcAft>
        <a:buClr>
          <a:schemeClr val="tx2"/>
        </a:buClr>
        <a:buChar char="•"/>
        <a:defRPr sz="3600">
          <a:solidFill>
            <a:srgbClr val="FFFFFF"/>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2"/>
        </a:buClr>
        <a:buChar char="–"/>
        <a:defRPr sz="3200">
          <a:solidFill>
            <a:srgbClr val="FFFFFF"/>
          </a:solidFill>
          <a:latin typeface="+mn-lt"/>
          <a:ea typeface="ＭＳ Ｐゴシック" charset="-128"/>
        </a:defRPr>
      </a:lvl2pPr>
      <a:lvl3pPr marL="1143000" indent="-228600" algn="l" rtl="0" eaLnBrk="0" fontAlgn="base" hangingPunct="0">
        <a:spcBef>
          <a:spcPct val="20000"/>
        </a:spcBef>
        <a:spcAft>
          <a:spcPct val="0"/>
        </a:spcAft>
        <a:buClr>
          <a:schemeClr val="tx2"/>
        </a:buClr>
        <a:buChar char="•"/>
        <a:defRPr sz="2800">
          <a:solidFill>
            <a:srgbClr val="FFFFFF"/>
          </a:solidFill>
          <a:latin typeface="+mn-lt"/>
          <a:ea typeface="ＭＳ Ｐゴシック" charset="-128"/>
        </a:defRPr>
      </a:lvl3pPr>
      <a:lvl4pPr marL="1600200" indent="-228600" algn="l" rtl="0" eaLnBrk="0" fontAlgn="base" hangingPunct="0">
        <a:spcBef>
          <a:spcPct val="20000"/>
        </a:spcBef>
        <a:spcAft>
          <a:spcPct val="0"/>
        </a:spcAft>
        <a:buClr>
          <a:schemeClr val="tx2"/>
        </a:buClr>
        <a:buChar char="–"/>
        <a:defRPr sz="2400">
          <a:solidFill>
            <a:srgbClr val="FFFFFF"/>
          </a:solidFill>
          <a:latin typeface="+mn-lt"/>
          <a:ea typeface="ＭＳ Ｐゴシック" charset="-128"/>
        </a:defRPr>
      </a:lvl4pPr>
      <a:lvl5pPr marL="20574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5pPr>
      <a:lvl6pPr marL="25146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6pPr>
      <a:lvl7pPr marL="29718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7pPr>
      <a:lvl8pPr marL="34290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8pPr>
      <a:lvl9pPr marL="38862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open Bible-ppt background darker.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a:spLocks noChangeArrowheads="1"/>
          </p:cNvSpPr>
          <p:nvPr userDrawn="1"/>
        </p:nvSpPr>
        <p:spPr bwMode="auto">
          <a:xfrm>
            <a:off x="-28575" y="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rgbClr val="FFCC66"/>
                </a:solidFill>
                <a:effectLst>
                  <a:outerShdw blurRad="50800" dist="38100" dir="8100000" algn="tr" rotWithShape="0">
                    <a:prstClr val="black">
                      <a:alpha val="40000"/>
                    </a:prstClr>
                  </a:outerShdw>
                </a:effectLst>
                <a:latin typeface="BI Frutiger BoldItalic" charset="0"/>
              </a:rPr>
              <a:t>Luke 1:1-4</a:t>
            </a:r>
            <a:endParaRPr lang="en-US" sz="4400" b="1" i="1" dirty="0">
              <a:solidFill>
                <a:srgbClr val="FFCC66"/>
              </a:solidFill>
              <a:effectLst>
                <a:outerShdw blurRad="50800" dist="38100" dir="8100000" algn="tr" rotWithShape="0">
                  <a:prstClr val="black">
                    <a:alpha val="40000"/>
                  </a:prstClr>
                </a:outerShdw>
              </a:effectLst>
              <a:latin typeface="BL Frutiger Black" charset="0"/>
            </a:endParaRPr>
          </a:p>
        </p:txBody>
      </p:sp>
      <p:sp>
        <p:nvSpPr>
          <p:cNvPr id="9" name="Text Box 3"/>
          <p:cNvSpPr txBox="1">
            <a:spLocks noChangeArrowheads="1"/>
          </p:cNvSpPr>
          <p:nvPr userDrawn="1"/>
        </p:nvSpPr>
        <p:spPr bwMode="auto">
          <a:xfrm>
            <a:off x="733425" y="1120775"/>
            <a:ext cx="82296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l">
              <a:defRPr/>
            </a:pPr>
            <a:r>
              <a:rPr lang="en-US" sz="3200" dirty="0" smtClean="0">
                <a:solidFill>
                  <a:srgbClr val="FFFFCC"/>
                </a:solidFill>
                <a:latin typeface="Frutiger 57Cn" charset="0"/>
              </a:rPr>
              <a:t>1 Inasmuch as many have taken in hand to set in order a narrative of those things which have been fulfilled among us,</a:t>
            </a:r>
          </a:p>
          <a:p>
            <a:pPr algn="l">
              <a:defRPr/>
            </a:pPr>
            <a:r>
              <a:rPr lang="en-US" sz="3200" dirty="0" smtClean="0">
                <a:solidFill>
                  <a:srgbClr val="FFFFCC"/>
                </a:solidFill>
                <a:latin typeface="Frutiger 57Cn" charset="0"/>
              </a:rPr>
              <a:t>2 just as those who from the beginning were eyewitnesses and ministers of the word delivered them to us,</a:t>
            </a:r>
          </a:p>
          <a:p>
            <a:pPr algn="l">
              <a:defRPr/>
            </a:pPr>
            <a:r>
              <a:rPr lang="en-US" sz="3200" dirty="0" smtClean="0">
                <a:solidFill>
                  <a:srgbClr val="FFFFCC"/>
                </a:solidFill>
                <a:latin typeface="Frutiger 57Cn" charset="0"/>
              </a:rPr>
              <a:t>3 it seemed good to me also, having had perfect understanding of all things from the very first, to write to you an orderly account, most excellent </a:t>
            </a:r>
            <a:r>
              <a:rPr lang="en-US" sz="3200" dirty="0" err="1" smtClean="0">
                <a:solidFill>
                  <a:srgbClr val="FFFFCC"/>
                </a:solidFill>
                <a:latin typeface="Frutiger 57Cn" charset="0"/>
              </a:rPr>
              <a:t>Theophilus</a:t>
            </a:r>
            <a:r>
              <a:rPr lang="en-US" sz="3200" dirty="0" smtClean="0">
                <a:solidFill>
                  <a:srgbClr val="FFFFCC"/>
                </a:solidFill>
                <a:latin typeface="Frutiger 57Cn" charset="0"/>
              </a:rPr>
              <a:t>,</a:t>
            </a:r>
          </a:p>
        </p:txBody>
      </p:sp>
    </p:spTree>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338" name="Picture 8" descr="open Bible-ppt background darker.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a:spLocks noChangeArrowheads="1"/>
          </p:cNvSpPr>
          <p:nvPr userDrawn="1"/>
        </p:nvSpPr>
        <p:spPr bwMode="auto">
          <a:xfrm>
            <a:off x="0" y="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rgbClr val="FFCC66"/>
                </a:solidFill>
                <a:effectLst>
                  <a:outerShdw blurRad="50800" dist="38100" dir="8100000" algn="tr" rotWithShape="0">
                    <a:prstClr val="black">
                      <a:alpha val="40000"/>
                    </a:prstClr>
                  </a:outerShdw>
                </a:effectLst>
                <a:latin typeface="BI Frutiger BoldItalic" charset="0"/>
              </a:rPr>
              <a:t>Verse reference here</a:t>
            </a:r>
            <a:endParaRPr lang="en-US" sz="4400" b="1" i="1" dirty="0">
              <a:solidFill>
                <a:srgbClr val="FFCC66"/>
              </a:solidFill>
              <a:effectLst>
                <a:outerShdw blurRad="50800" dist="38100" dir="8100000" algn="tr" rotWithShape="0">
                  <a:prstClr val="black">
                    <a:alpha val="40000"/>
                  </a:prstClr>
                </a:outerShdw>
              </a:effectLst>
              <a:latin typeface="BL Frutiger Black" charset="0"/>
            </a:endParaRPr>
          </a:p>
        </p:txBody>
      </p:sp>
      <p:sp>
        <p:nvSpPr>
          <p:cNvPr id="11" name="Text Box 3"/>
          <p:cNvSpPr txBox="1">
            <a:spLocks noChangeArrowheads="1"/>
          </p:cNvSpPr>
          <p:nvPr userDrawn="1"/>
        </p:nvSpPr>
        <p:spPr bwMode="auto">
          <a:xfrm>
            <a:off x="762000" y="1120775"/>
            <a:ext cx="822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l">
              <a:defRPr/>
            </a:pPr>
            <a:r>
              <a:rPr lang="en-US" sz="3200" dirty="0" smtClean="0">
                <a:solidFill>
                  <a:srgbClr val="FFFFCC"/>
                </a:solidFill>
                <a:latin typeface="Frutiger 57Cn" charset="0"/>
              </a:rPr>
              <a:t>1 verses here</a:t>
            </a:r>
          </a:p>
        </p:txBody>
      </p:sp>
    </p:spTree>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7.jpe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Picture 1" descr="open Bible-ppt background light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Luke 2:40-52</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42  And </a:t>
            </a:r>
            <a:r>
              <a:rPr lang="en-US" sz="3200" dirty="0">
                <a:latin typeface="Frutiger 57Cn"/>
                <a:cs typeface="Frutiger 57Cn"/>
              </a:rPr>
              <a:t>when He was twelve years old, they went up to Jerusalem according to the custom of the feast</a:t>
            </a:r>
            <a:r>
              <a:rPr lang="en-US" sz="3200" dirty="0" smtClean="0">
                <a:latin typeface="Frutiger 57Cn"/>
                <a:cs typeface="Frutiger 57Cn"/>
              </a:rPr>
              <a:t>.</a:t>
            </a:r>
          </a:p>
          <a:p>
            <a:pPr algn="l"/>
            <a:endParaRPr lang="en-US" sz="3200" dirty="0">
              <a:latin typeface="Frutiger 57Cn"/>
              <a:cs typeface="Frutiger 57Cn"/>
            </a:endParaRPr>
          </a:p>
          <a:p>
            <a:pPr algn="l"/>
            <a:endParaRPr lang="en-US" sz="3200" dirty="0" smtClean="0">
              <a:latin typeface="Frutiger 57Cn"/>
              <a:cs typeface="Frutiger 57Cn"/>
            </a:endParaRPr>
          </a:p>
          <a:p>
            <a:pPr algn="l"/>
            <a:endParaRPr lang="en-US" sz="3200" dirty="0">
              <a:latin typeface="Frutiger 57Cn"/>
              <a:cs typeface="Frutiger 57Cn"/>
            </a:endParaRPr>
          </a:p>
        </p:txBody>
      </p:sp>
    </p:spTree>
    <p:extLst>
      <p:ext uri="{BB962C8B-B14F-4D97-AF65-F5344CB8AC3E}">
        <p14:creationId xmlns:p14="http://schemas.microsoft.com/office/powerpoint/2010/main" val="8958436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Luke 2:40-52</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42  And </a:t>
            </a:r>
            <a:r>
              <a:rPr lang="en-US" sz="3200" dirty="0">
                <a:latin typeface="Frutiger 57Cn"/>
                <a:cs typeface="Frutiger 57Cn"/>
              </a:rPr>
              <a:t>when He was twelve years old, they went up to Jerusalem according to the custom of the feast</a:t>
            </a:r>
            <a:r>
              <a:rPr lang="en-US" sz="3200" dirty="0" smtClean="0">
                <a:latin typeface="Frutiger 57Cn"/>
                <a:cs typeface="Frutiger 57Cn"/>
              </a:rPr>
              <a:t>.</a:t>
            </a:r>
          </a:p>
          <a:p>
            <a:pPr algn="l"/>
            <a:endParaRPr lang="en-US" sz="3200" dirty="0">
              <a:latin typeface="Frutiger 57Cn"/>
              <a:cs typeface="Frutiger 57Cn"/>
            </a:endParaRPr>
          </a:p>
          <a:p>
            <a:pPr algn="l"/>
            <a:r>
              <a:rPr lang="en-US" sz="3200" dirty="0" smtClean="0">
                <a:latin typeface="Frutiger 57Cn"/>
                <a:cs typeface="Frutiger 57Cn"/>
              </a:rPr>
              <a:t>Ages 5-6 to 12 studied in </a:t>
            </a:r>
            <a:r>
              <a:rPr lang="en-US" sz="3200" i="1" dirty="0" smtClean="0">
                <a:latin typeface="Frutiger 57Cn"/>
                <a:cs typeface="Frutiger 57Cn"/>
              </a:rPr>
              <a:t>bet </a:t>
            </a:r>
            <a:r>
              <a:rPr lang="en-US" sz="3200" i="1" dirty="0" err="1" smtClean="0">
                <a:latin typeface="Frutiger 57Cn"/>
                <a:cs typeface="Frutiger 57Cn"/>
              </a:rPr>
              <a:t>sefer</a:t>
            </a:r>
            <a:endParaRPr lang="en-US" sz="3200" i="1" dirty="0" smtClean="0">
              <a:latin typeface="Frutiger 57Cn"/>
              <a:cs typeface="Frutiger 57Cn"/>
            </a:endParaRPr>
          </a:p>
          <a:p>
            <a:r>
              <a:rPr lang="en-US" sz="3200" dirty="0" smtClean="0">
                <a:latin typeface="Frutiger 57Cn"/>
                <a:cs typeface="Frutiger 57Cn"/>
              </a:rPr>
              <a:t>”house of writing” or “house of the book”</a:t>
            </a:r>
          </a:p>
        </p:txBody>
      </p:sp>
    </p:spTree>
    <p:extLst>
      <p:ext uri="{BB962C8B-B14F-4D97-AF65-F5344CB8AC3E}">
        <p14:creationId xmlns:p14="http://schemas.microsoft.com/office/powerpoint/2010/main" val="5320640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Luke 2:40-52</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229600" cy="501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42  And </a:t>
            </a:r>
            <a:r>
              <a:rPr lang="en-US" sz="3200" dirty="0">
                <a:latin typeface="Frutiger 57Cn"/>
                <a:cs typeface="Frutiger 57Cn"/>
              </a:rPr>
              <a:t>when He was twelve years old, they went up to Jerusalem according to the custom of the feast</a:t>
            </a:r>
            <a:r>
              <a:rPr lang="en-US" sz="3200" dirty="0" smtClean="0">
                <a:latin typeface="Frutiger 57Cn"/>
                <a:cs typeface="Frutiger 57Cn"/>
              </a:rPr>
              <a:t>.</a:t>
            </a:r>
          </a:p>
          <a:p>
            <a:pPr algn="l"/>
            <a:endParaRPr lang="en-US" sz="3200" dirty="0">
              <a:latin typeface="Frutiger 57Cn"/>
              <a:cs typeface="Frutiger 57Cn"/>
            </a:endParaRPr>
          </a:p>
          <a:p>
            <a:pPr algn="l"/>
            <a:r>
              <a:rPr lang="en-US" sz="3200" dirty="0">
                <a:latin typeface="Frutiger 57Cn"/>
                <a:cs typeface="Frutiger 57Cn"/>
              </a:rPr>
              <a:t>Ages 5-6 to </a:t>
            </a:r>
            <a:r>
              <a:rPr lang="en-US" sz="3200" dirty="0" smtClean="0">
                <a:latin typeface="Frutiger 57Cn"/>
                <a:cs typeface="Frutiger 57Cn"/>
              </a:rPr>
              <a:t>12 studied in </a:t>
            </a:r>
            <a:r>
              <a:rPr lang="en-US" sz="3200" i="1" dirty="0">
                <a:latin typeface="Frutiger 57Cn"/>
                <a:cs typeface="Frutiger 57Cn"/>
              </a:rPr>
              <a:t>bet </a:t>
            </a:r>
            <a:r>
              <a:rPr lang="en-US" sz="3200" i="1" dirty="0" err="1">
                <a:latin typeface="Frutiger 57Cn"/>
                <a:cs typeface="Frutiger 57Cn"/>
              </a:rPr>
              <a:t>sefer</a:t>
            </a:r>
            <a:endParaRPr lang="en-US" sz="3200" i="1" dirty="0">
              <a:latin typeface="Frutiger 57Cn"/>
              <a:cs typeface="Frutiger 57Cn"/>
            </a:endParaRPr>
          </a:p>
          <a:p>
            <a:r>
              <a:rPr lang="en-US" sz="3200" dirty="0">
                <a:latin typeface="Frutiger 57Cn"/>
                <a:cs typeface="Frutiger 57Cn"/>
              </a:rPr>
              <a:t>”house of writing” or “house of the book”</a:t>
            </a:r>
          </a:p>
          <a:p>
            <a:pPr algn="l"/>
            <a:endParaRPr lang="en-US" sz="3200" dirty="0" smtClean="0">
              <a:latin typeface="Frutiger 57Cn"/>
              <a:cs typeface="Frutiger 57Cn"/>
            </a:endParaRPr>
          </a:p>
          <a:p>
            <a:pPr algn="l"/>
            <a:r>
              <a:rPr lang="en-US" sz="3200" dirty="0" smtClean="0">
                <a:latin typeface="Frutiger 57Cn"/>
                <a:cs typeface="Frutiger 57Cn"/>
              </a:rPr>
              <a:t>Ages 12 to 15 studied in </a:t>
            </a:r>
            <a:r>
              <a:rPr lang="en-US" sz="3200" i="1" dirty="0" smtClean="0">
                <a:latin typeface="Frutiger 57Cn"/>
                <a:cs typeface="Frutiger 57Cn"/>
              </a:rPr>
              <a:t>bet midrash</a:t>
            </a:r>
          </a:p>
          <a:p>
            <a:r>
              <a:rPr lang="en-US" sz="3200" dirty="0" smtClean="0">
                <a:latin typeface="Frutiger 57Cn"/>
                <a:cs typeface="Frutiger 57Cn"/>
              </a:rPr>
              <a:t>”house of explanation”</a:t>
            </a:r>
          </a:p>
          <a:p>
            <a:pPr algn="l"/>
            <a:endParaRPr lang="en-US" sz="3200" dirty="0">
              <a:latin typeface="Frutiger 57Cn"/>
              <a:cs typeface="Frutiger 57Cn"/>
            </a:endParaRPr>
          </a:p>
        </p:txBody>
      </p:sp>
    </p:spTree>
    <p:extLst>
      <p:ext uri="{BB962C8B-B14F-4D97-AF65-F5344CB8AC3E}">
        <p14:creationId xmlns:p14="http://schemas.microsoft.com/office/powerpoint/2010/main" val="36469045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Luke 2:40-52</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42  And </a:t>
            </a:r>
            <a:r>
              <a:rPr lang="en-US" sz="3200" dirty="0">
                <a:latin typeface="Frutiger 57Cn"/>
                <a:cs typeface="Frutiger 57Cn"/>
              </a:rPr>
              <a:t>when He was twelve years old, they went up to Jerusalem according to the custom of the feast.</a:t>
            </a:r>
          </a:p>
          <a:p>
            <a:pPr algn="l"/>
            <a:r>
              <a:rPr lang="en-US" sz="3200" dirty="0">
                <a:latin typeface="Frutiger 57Cn"/>
                <a:cs typeface="Frutiger 57Cn"/>
              </a:rPr>
              <a:t>43 </a:t>
            </a:r>
            <a:r>
              <a:rPr lang="en-US" sz="3200" dirty="0" smtClean="0">
                <a:latin typeface="Frutiger 57Cn"/>
                <a:cs typeface="Frutiger 57Cn"/>
              </a:rPr>
              <a:t> When </a:t>
            </a:r>
            <a:r>
              <a:rPr lang="en-US" sz="3200" dirty="0">
                <a:latin typeface="Frutiger 57Cn"/>
                <a:cs typeface="Frutiger 57Cn"/>
              </a:rPr>
              <a:t>they had finished the days, as they returned, the Boy Jesus lingered behind in Jerusalem. And Joseph and His mother did not know it;</a:t>
            </a:r>
          </a:p>
          <a:p>
            <a:pPr algn="l"/>
            <a:r>
              <a:rPr lang="en-US" sz="3200" dirty="0" smtClean="0">
                <a:latin typeface="Frutiger 57Cn"/>
                <a:cs typeface="Frutiger 57Cn"/>
              </a:rPr>
              <a:t>44  but </a:t>
            </a:r>
            <a:r>
              <a:rPr lang="en-US" sz="3200" dirty="0">
                <a:latin typeface="Frutiger 57Cn"/>
                <a:cs typeface="Frutiger 57Cn"/>
              </a:rPr>
              <a:t>supposing Him to have been in the company, they went a day’s journey, and sought Him among their relatives and acquaintances.</a:t>
            </a:r>
          </a:p>
          <a:p>
            <a:pPr algn="l"/>
            <a:endParaRPr lang="en-US" sz="3200" dirty="0">
              <a:latin typeface="Frutiger 57Cn"/>
              <a:cs typeface="Frutiger 57Cn"/>
            </a:endParaRPr>
          </a:p>
        </p:txBody>
      </p:sp>
    </p:spTree>
    <p:extLst>
      <p:ext uri="{BB962C8B-B14F-4D97-AF65-F5344CB8AC3E}">
        <p14:creationId xmlns:p14="http://schemas.microsoft.com/office/powerpoint/2010/main" val="33505667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Luke 2:40-52</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45  So </a:t>
            </a:r>
            <a:r>
              <a:rPr lang="en-US" sz="3200" dirty="0">
                <a:latin typeface="Frutiger 57Cn"/>
                <a:cs typeface="Frutiger 57Cn"/>
              </a:rPr>
              <a:t>when they did not find Him, they returned to Jerusalem, seeking Him.</a:t>
            </a:r>
          </a:p>
          <a:p>
            <a:pPr algn="l"/>
            <a:r>
              <a:rPr lang="en-US" sz="3200" dirty="0" smtClean="0">
                <a:latin typeface="Frutiger 57Cn"/>
                <a:cs typeface="Frutiger 57Cn"/>
              </a:rPr>
              <a:t>46  Now </a:t>
            </a:r>
            <a:r>
              <a:rPr lang="en-US" sz="3200" dirty="0">
                <a:latin typeface="Frutiger 57Cn"/>
                <a:cs typeface="Frutiger 57Cn"/>
              </a:rPr>
              <a:t>so it was that after three days they found Him in the temple, sitting in the midst of the teachers, both listening to them and asking them questions.</a:t>
            </a:r>
          </a:p>
          <a:p>
            <a:pPr algn="l"/>
            <a:r>
              <a:rPr lang="en-US" sz="3200" dirty="0" smtClean="0">
                <a:latin typeface="Frutiger 57Cn"/>
                <a:cs typeface="Frutiger 57Cn"/>
              </a:rPr>
              <a:t>47  And all who heard Him were astonished at His understanding and answers.</a:t>
            </a:r>
          </a:p>
        </p:txBody>
      </p:sp>
    </p:spTree>
    <p:extLst>
      <p:ext uri="{BB962C8B-B14F-4D97-AF65-F5344CB8AC3E}">
        <p14:creationId xmlns:p14="http://schemas.microsoft.com/office/powerpoint/2010/main" val="39856736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mp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583"/>
            <a:ext cx="9144000" cy="6832379"/>
          </a:xfrm>
          <a:prstGeom prst="rect">
            <a:avLst/>
          </a:prstGeom>
        </p:spPr>
      </p:pic>
    </p:spTree>
    <p:extLst>
      <p:ext uri="{BB962C8B-B14F-4D97-AF65-F5344CB8AC3E}">
        <p14:creationId xmlns:p14="http://schemas.microsoft.com/office/powerpoint/2010/main" val="2182142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12:9-13</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9  Now </a:t>
            </a:r>
            <a:r>
              <a:rPr lang="en-US" sz="3200" dirty="0">
                <a:latin typeface="Frutiger 57Cn"/>
                <a:cs typeface="Frutiger 57Cn"/>
              </a:rPr>
              <a:t>when He had departed from there, He went into their synagogue.</a:t>
            </a:r>
          </a:p>
          <a:p>
            <a:pPr algn="l"/>
            <a:r>
              <a:rPr lang="en-US" sz="3200" dirty="0">
                <a:latin typeface="Frutiger 57Cn"/>
                <a:cs typeface="Frutiger 57Cn"/>
              </a:rPr>
              <a:t>10 </a:t>
            </a:r>
            <a:r>
              <a:rPr lang="en-US" sz="3200" dirty="0" smtClean="0">
                <a:latin typeface="Frutiger 57Cn"/>
                <a:cs typeface="Frutiger 57Cn"/>
              </a:rPr>
              <a:t> And </a:t>
            </a:r>
            <a:r>
              <a:rPr lang="en-US" sz="3200" dirty="0">
                <a:latin typeface="Frutiger 57Cn"/>
                <a:cs typeface="Frutiger 57Cn"/>
              </a:rPr>
              <a:t>behold, there was a man who had a withered hand. And they asked Him, saying, “Is it lawful to heal on the Sabbath?</a:t>
            </a:r>
            <a:r>
              <a:rPr lang="en-US" sz="3200" dirty="0" smtClean="0">
                <a:latin typeface="Frutiger 57Cn"/>
                <a:cs typeface="Frutiger 57Cn"/>
              </a:rPr>
              <a:t>”</a:t>
            </a:r>
            <a:r>
              <a:rPr lang="en-US" sz="3200" dirty="0">
                <a:latin typeface="Frutiger 57Cn"/>
                <a:cs typeface="Frutiger 57Cn"/>
              </a:rPr>
              <a:t>—</a:t>
            </a:r>
            <a:r>
              <a:rPr lang="en-US" sz="3200" dirty="0" smtClean="0">
                <a:latin typeface="Frutiger 57Cn"/>
                <a:cs typeface="Frutiger 57Cn"/>
              </a:rPr>
              <a:t>that </a:t>
            </a:r>
            <a:r>
              <a:rPr lang="en-US" sz="3200" dirty="0">
                <a:latin typeface="Frutiger 57Cn"/>
                <a:cs typeface="Frutiger 57Cn"/>
              </a:rPr>
              <a:t>they might accuse Him</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3419458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12:9-13</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501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11  </a:t>
            </a:r>
            <a:r>
              <a:rPr lang="en-US" sz="3200" dirty="0">
                <a:latin typeface="Frutiger 57Cn"/>
                <a:cs typeface="Frutiger 57Cn"/>
              </a:rPr>
              <a:t>Then He said to them, “What man is there among you who has one sheep, and if it falls into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a </a:t>
            </a:r>
            <a:r>
              <a:rPr lang="en-US" sz="3200" dirty="0">
                <a:latin typeface="Frutiger 57Cn"/>
                <a:cs typeface="Frutiger 57Cn"/>
              </a:rPr>
              <a:t>pit on the Sabbath, will not lay hold of it and lift it out?</a:t>
            </a:r>
          </a:p>
          <a:p>
            <a:pPr algn="l"/>
            <a:r>
              <a:rPr lang="en-US" sz="3200" dirty="0" smtClean="0">
                <a:latin typeface="Frutiger 57Cn"/>
                <a:cs typeface="Frutiger 57Cn"/>
              </a:rPr>
              <a:t>12  </a:t>
            </a:r>
            <a:r>
              <a:rPr lang="en-US" sz="3200" dirty="0">
                <a:latin typeface="Frutiger 57Cn"/>
                <a:cs typeface="Frutiger 57Cn"/>
              </a:rPr>
              <a:t>“Of how much more value then is a man than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a </a:t>
            </a:r>
            <a:r>
              <a:rPr lang="en-US" sz="3200" dirty="0">
                <a:latin typeface="Frutiger 57Cn"/>
                <a:cs typeface="Frutiger 57Cn"/>
              </a:rPr>
              <a:t>sheep? Therefore it is lawful to do good on the Sabbath.”</a:t>
            </a:r>
          </a:p>
          <a:p>
            <a:pPr algn="l"/>
            <a:r>
              <a:rPr lang="en-US" sz="3200" dirty="0">
                <a:latin typeface="Frutiger 57Cn"/>
                <a:cs typeface="Frutiger 57Cn"/>
              </a:rPr>
              <a:t>13 </a:t>
            </a:r>
            <a:r>
              <a:rPr lang="en-US" sz="3200" dirty="0" smtClean="0">
                <a:latin typeface="Frutiger 57Cn"/>
                <a:cs typeface="Frutiger 57Cn"/>
              </a:rPr>
              <a:t> Then </a:t>
            </a:r>
            <a:r>
              <a:rPr lang="en-US" sz="3200" dirty="0">
                <a:latin typeface="Frutiger 57Cn"/>
                <a:cs typeface="Frutiger 57Cn"/>
              </a:rPr>
              <a:t>He said to the man, “Stretch out your hand.” And he stretched it out, and it was restored as whole as the other</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22148664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21:23-27</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23  Now </a:t>
            </a:r>
            <a:r>
              <a:rPr lang="en-US" sz="3200" dirty="0">
                <a:latin typeface="Frutiger 57Cn"/>
                <a:cs typeface="Frutiger 57Cn"/>
              </a:rPr>
              <a:t>when He came into the temple, the chief priests and the elders of the people confronted Him as He was teaching, and said, “By what authority are You doing these things? And who gave You this authority?”</a:t>
            </a:r>
          </a:p>
          <a:p>
            <a:pPr algn="l"/>
            <a:r>
              <a:rPr lang="en-US" sz="3200" dirty="0">
                <a:latin typeface="Frutiger 57Cn"/>
                <a:cs typeface="Frutiger 57Cn"/>
              </a:rPr>
              <a:t>24 </a:t>
            </a:r>
            <a:r>
              <a:rPr lang="en-US" sz="3200" dirty="0" smtClean="0">
                <a:latin typeface="Frutiger 57Cn"/>
                <a:cs typeface="Frutiger 57Cn"/>
              </a:rPr>
              <a:t> But </a:t>
            </a:r>
            <a:r>
              <a:rPr lang="en-US" sz="3200" dirty="0">
                <a:latin typeface="Frutiger 57Cn"/>
                <a:cs typeface="Frutiger 57Cn"/>
              </a:rPr>
              <a:t>Jesus answered and said to them, “I also will ask you one thing, which if you tell Me, I likewise will tell you by what authority I do these things</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9223664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Matthew 21:23-27</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501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25  “</a:t>
            </a:r>
            <a:r>
              <a:rPr lang="en-US" sz="3200" dirty="0">
                <a:latin typeface="Frutiger 57Cn"/>
                <a:cs typeface="Frutiger 57Cn"/>
              </a:rPr>
              <a:t>The baptism of </a:t>
            </a:r>
            <a:r>
              <a:rPr lang="en-US" sz="3200" dirty="0" smtClean="0">
                <a:latin typeface="Frutiger 57Cn"/>
                <a:cs typeface="Frutiger 57Cn"/>
              </a:rPr>
              <a:t>John—where </a:t>
            </a:r>
            <a:r>
              <a:rPr lang="en-US" sz="3200" dirty="0">
                <a:latin typeface="Frutiger 57Cn"/>
                <a:cs typeface="Frutiger 57Cn"/>
              </a:rPr>
              <a:t>was it from? From heaven or from men?” And they reasoned among themselves, saying, “If we say, ‘From heaven,’ He will say to us, ‘Why then did you not believe him?’</a:t>
            </a:r>
          </a:p>
          <a:p>
            <a:pPr algn="l"/>
            <a:r>
              <a:rPr lang="en-US" sz="3200" dirty="0" smtClean="0">
                <a:latin typeface="Frutiger 57Cn"/>
                <a:cs typeface="Frutiger 57Cn"/>
              </a:rPr>
              <a:t>26  </a:t>
            </a:r>
            <a:r>
              <a:rPr lang="en-US" sz="3200" dirty="0">
                <a:latin typeface="Frutiger 57Cn"/>
                <a:cs typeface="Frutiger 57Cn"/>
              </a:rPr>
              <a:t>“But if we say, ‘From men,’ we fear the multitude, for all count John as a prophet.”</a:t>
            </a:r>
          </a:p>
          <a:p>
            <a:pPr algn="l"/>
            <a:r>
              <a:rPr lang="en-US" sz="3200" dirty="0">
                <a:latin typeface="Frutiger 57Cn"/>
                <a:cs typeface="Frutiger 57Cn"/>
              </a:rPr>
              <a:t>27 </a:t>
            </a:r>
            <a:r>
              <a:rPr lang="en-US" sz="3200" dirty="0" smtClean="0">
                <a:latin typeface="Frutiger 57Cn"/>
                <a:cs typeface="Frutiger 57Cn"/>
              </a:rPr>
              <a:t> So </a:t>
            </a:r>
            <a:r>
              <a:rPr lang="en-US" sz="3200" dirty="0">
                <a:latin typeface="Frutiger 57Cn"/>
                <a:cs typeface="Frutiger 57Cn"/>
              </a:rPr>
              <a:t>they answered Jesus and said, “We do not know.” And He said to them, “Neither will I tell you by what authority I do these things.</a:t>
            </a:r>
          </a:p>
        </p:txBody>
      </p:sp>
    </p:spTree>
    <p:extLst>
      <p:ext uri="{BB962C8B-B14F-4D97-AF65-F5344CB8AC3E}">
        <p14:creationId xmlns:p14="http://schemas.microsoft.com/office/powerpoint/2010/main" val="37639077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2" name="Picture 1" descr="open Bible-ppt background light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a:spLocks noChangeArrowheads="1"/>
          </p:cNvSpPr>
          <p:nvPr/>
        </p:nvSpPr>
        <p:spPr bwMode="auto">
          <a:xfrm>
            <a:off x="0" y="1600200"/>
            <a:ext cx="9144000" cy="4348883"/>
          </a:xfrm>
          <a:prstGeom prst="rect">
            <a:avLst/>
          </a:prstGeom>
          <a:noFill/>
          <a:ln w="12700">
            <a:noFill/>
            <a:miter lim="800000"/>
            <a:headEnd type="none" w="sm" len="sm"/>
            <a:tailEnd type="none" w="sm" len="sm"/>
          </a:ln>
          <a:effectLst>
            <a:outerShdw blurRad="63500" dist="38099" dir="2700000" algn="ctr" rotWithShape="0">
              <a:schemeClr val="bg1">
                <a:alpha val="74998"/>
              </a:schemeClr>
            </a:outerShdw>
          </a:effectLst>
        </p:spPr>
        <p:txBody>
          <a:bodyPr anchor="b">
            <a:spAutoFit/>
          </a:bodyPr>
          <a:lstStyle/>
          <a:p>
            <a:pPr>
              <a:lnSpc>
                <a:spcPct val="90000"/>
              </a:lnSpc>
              <a:defRPr/>
            </a:pPr>
            <a:r>
              <a:rPr lang="en-US" sz="7200" b="1" dirty="0" smtClean="0">
                <a:latin typeface="Papyrus" charset="0"/>
              </a:rPr>
              <a:t>The Gospels</a:t>
            </a:r>
          </a:p>
          <a:p>
            <a:pPr>
              <a:lnSpc>
                <a:spcPct val="90000"/>
              </a:lnSpc>
              <a:defRPr/>
            </a:pPr>
            <a:endParaRPr lang="en-US" sz="5400" b="1" dirty="0" smtClean="0">
              <a:latin typeface="Papyrus" charset="0"/>
            </a:endParaRPr>
          </a:p>
          <a:p>
            <a:pPr>
              <a:lnSpc>
                <a:spcPct val="90000"/>
              </a:lnSpc>
              <a:defRPr/>
            </a:pPr>
            <a:r>
              <a:rPr lang="en-US" sz="5400" b="1" dirty="0" smtClean="0">
                <a:latin typeface="Papyrus" charset="0"/>
              </a:rPr>
              <a:t>Jesus Christ’s</a:t>
            </a:r>
            <a:br>
              <a:rPr lang="en-US" sz="5400" b="1" dirty="0" smtClean="0">
                <a:latin typeface="Papyrus" charset="0"/>
              </a:rPr>
            </a:br>
            <a:r>
              <a:rPr lang="en-US" sz="5400" b="1" dirty="0" smtClean="0">
                <a:latin typeface="Papyrus" charset="0"/>
              </a:rPr>
              <a:t>Later Childhood </a:t>
            </a:r>
            <a:r>
              <a:rPr lang="en-US" sz="5400" b="1" dirty="0" smtClean="0">
                <a:latin typeface="Papyrus" charset="0"/>
              </a:rPr>
              <a:t/>
            </a:r>
            <a:br>
              <a:rPr lang="en-US" sz="5400" b="1" dirty="0" smtClean="0">
                <a:latin typeface="Papyrus" charset="0"/>
              </a:rPr>
            </a:br>
            <a:endParaRPr lang="en-US" sz="7200" b="1" dirty="0">
              <a:latin typeface="Papyrus"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Luke 2:40-52</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47  And all who heard Him were astonished at His understanding and answers.</a:t>
            </a:r>
          </a:p>
          <a:p>
            <a:pPr algn="l"/>
            <a:r>
              <a:rPr lang="en-US" sz="3200" dirty="0" smtClean="0">
                <a:latin typeface="Frutiger 57Cn"/>
                <a:cs typeface="Frutiger 57Cn"/>
              </a:rPr>
              <a:t>48  So when they saw Him, they were amazed; and His mother said to Him, “Son, why have You done this to us? Look, Your father and I have sought You anxiously.”</a:t>
            </a:r>
          </a:p>
          <a:p>
            <a:pPr algn="l"/>
            <a:r>
              <a:rPr lang="en-US" sz="3200" dirty="0" smtClean="0">
                <a:latin typeface="Frutiger 57Cn"/>
                <a:cs typeface="Frutiger 57Cn"/>
              </a:rPr>
              <a:t>49  And </a:t>
            </a:r>
            <a:r>
              <a:rPr lang="en-US" sz="3200" dirty="0">
                <a:latin typeface="Frutiger 57Cn"/>
                <a:cs typeface="Frutiger 57Cn"/>
              </a:rPr>
              <a:t>He said to them, “Why did you seek Me? Did you not know that I must be about My Father’s business?”</a:t>
            </a:r>
          </a:p>
          <a:p>
            <a:pPr algn="l"/>
            <a:r>
              <a:rPr lang="en-US" sz="3200" dirty="0">
                <a:latin typeface="Frutiger 57Cn"/>
                <a:cs typeface="Frutiger 57Cn"/>
              </a:rPr>
              <a:t>50 </a:t>
            </a:r>
            <a:r>
              <a:rPr lang="en-US" sz="3200" dirty="0" smtClean="0">
                <a:latin typeface="Frutiger 57Cn"/>
                <a:cs typeface="Frutiger 57Cn"/>
              </a:rPr>
              <a:t> But </a:t>
            </a:r>
            <a:r>
              <a:rPr lang="en-US" sz="3200" dirty="0">
                <a:latin typeface="Frutiger 57Cn"/>
                <a:cs typeface="Frutiger 57Cn"/>
              </a:rPr>
              <a:t>they did not understand the statement which He spoke to them</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25072228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Hebrews 5:8-9</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8  </a:t>
            </a:r>
            <a:r>
              <a:rPr lang="en-US" sz="3200" dirty="0">
                <a:latin typeface="Frutiger 57Cn"/>
                <a:cs typeface="Frutiger 57Cn"/>
              </a:rPr>
              <a:t>though He was a Son, yet He learned obedience by the things which He suffered.</a:t>
            </a:r>
          </a:p>
          <a:p>
            <a:pPr algn="l"/>
            <a:r>
              <a:rPr lang="en-US" sz="3200" dirty="0">
                <a:latin typeface="Frutiger 57Cn"/>
                <a:cs typeface="Frutiger 57Cn"/>
              </a:rPr>
              <a:t>9 </a:t>
            </a:r>
            <a:r>
              <a:rPr lang="en-US" sz="3200" dirty="0" smtClean="0">
                <a:latin typeface="Frutiger 57Cn"/>
                <a:cs typeface="Frutiger 57Cn"/>
              </a:rPr>
              <a:t> And </a:t>
            </a:r>
            <a:r>
              <a:rPr lang="en-US" sz="3200" dirty="0">
                <a:latin typeface="Frutiger 57Cn"/>
                <a:cs typeface="Frutiger 57Cn"/>
              </a:rPr>
              <a:t>having been perfected, He became the author of eternal salvation to all who obey </a:t>
            </a:r>
            <a:r>
              <a:rPr lang="en-US" sz="3200" dirty="0" smtClean="0">
                <a:latin typeface="Frutiger 57Cn"/>
                <a:cs typeface="Frutiger 57Cn"/>
              </a:rPr>
              <a:t>Him</a:t>
            </a:r>
            <a:endParaRPr lang="en-US" sz="3200" dirty="0">
              <a:latin typeface="Frutiger 57Cn"/>
              <a:cs typeface="Frutiger 57Cn"/>
            </a:endParaRPr>
          </a:p>
        </p:txBody>
      </p:sp>
    </p:spTree>
    <p:extLst>
      <p:ext uri="{BB962C8B-B14F-4D97-AF65-F5344CB8AC3E}">
        <p14:creationId xmlns:p14="http://schemas.microsoft.com/office/powerpoint/2010/main" val="4828228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Hebrews 5:8-9</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8  </a:t>
            </a:r>
            <a:r>
              <a:rPr lang="en-US" sz="3200" dirty="0">
                <a:latin typeface="Frutiger 57Cn"/>
                <a:cs typeface="Frutiger 57Cn"/>
              </a:rPr>
              <a:t>though He was a Son, yet He learned obedience by the things which He suffered.</a:t>
            </a:r>
          </a:p>
          <a:p>
            <a:pPr algn="l"/>
            <a:r>
              <a:rPr lang="en-US" sz="3200" dirty="0">
                <a:latin typeface="Frutiger 57Cn"/>
                <a:cs typeface="Frutiger 57Cn"/>
              </a:rPr>
              <a:t>9 </a:t>
            </a:r>
            <a:r>
              <a:rPr lang="en-US" sz="3200" dirty="0" smtClean="0">
                <a:latin typeface="Frutiger 57Cn"/>
                <a:cs typeface="Frutiger 57Cn"/>
              </a:rPr>
              <a:t> And </a:t>
            </a:r>
            <a:r>
              <a:rPr lang="en-US" sz="3200" dirty="0">
                <a:latin typeface="Frutiger 57Cn"/>
                <a:cs typeface="Frutiger 57Cn"/>
              </a:rPr>
              <a:t>having been perfected, He became the author of eternal salvation to all who obey </a:t>
            </a:r>
            <a:r>
              <a:rPr lang="en-US" sz="3200" dirty="0" smtClean="0">
                <a:latin typeface="Frutiger 57Cn"/>
                <a:cs typeface="Frutiger 57Cn"/>
              </a:rPr>
              <a:t>Him</a:t>
            </a:r>
            <a:endParaRPr lang="en-US" sz="3200" dirty="0">
              <a:latin typeface="Frutiger 57Cn"/>
              <a:cs typeface="Frutiger 57Cn"/>
            </a:endParaRPr>
          </a:p>
        </p:txBody>
      </p:sp>
      <p:sp>
        <p:nvSpPr>
          <p:cNvPr id="5" name="Rectangle 2"/>
          <p:cNvSpPr>
            <a:spLocks noChangeArrowheads="1"/>
          </p:cNvSpPr>
          <p:nvPr/>
        </p:nvSpPr>
        <p:spPr bwMode="auto">
          <a:xfrm>
            <a:off x="0" y="335280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8:28</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6" name="Text Box 3"/>
          <p:cNvSpPr txBox="1">
            <a:spLocks noChangeArrowheads="1"/>
          </p:cNvSpPr>
          <p:nvPr/>
        </p:nvSpPr>
        <p:spPr bwMode="auto">
          <a:xfrm>
            <a:off x="762000" y="4473575"/>
            <a:ext cx="80772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28 </a:t>
            </a:r>
            <a:r>
              <a:rPr lang="en-US" sz="3200" dirty="0" smtClean="0">
                <a:latin typeface="Frutiger 57Cn"/>
                <a:cs typeface="Frutiger 57Cn"/>
              </a:rPr>
              <a:t> Then </a:t>
            </a:r>
            <a:r>
              <a:rPr lang="en-US" sz="3200" dirty="0">
                <a:latin typeface="Frutiger 57Cn"/>
                <a:cs typeface="Frutiger 57Cn"/>
              </a:rPr>
              <a:t>Jesus said to them, “When you lift up the Son of Man, then you will know that I am </a:t>
            </a:r>
            <a:r>
              <a:rPr lang="en-US" sz="3200" i="1" dirty="0">
                <a:latin typeface="Frutiger 57Cn"/>
                <a:cs typeface="Frutiger 57Cn"/>
              </a:rPr>
              <a:t>He,</a:t>
            </a:r>
            <a:r>
              <a:rPr lang="en-US" sz="3200" dirty="0">
                <a:latin typeface="Frutiger 57Cn"/>
                <a:cs typeface="Frutiger 57Cn"/>
              </a:rPr>
              <a:t> and that I do nothing of Myself; but as My Father taught Me, I speak these things.</a:t>
            </a:r>
          </a:p>
        </p:txBody>
      </p:sp>
    </p:spTree>
    <p:extLst>
      <p:ext uri="{BB962C8B-B14F-4D97-AF65-F5344CB8AC3E}">
        <p14:creationId xmlns:p14="http://schemas.microsoft.com/office/powerpoint/2010/main" val="24551196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Luke 2:40-52</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51  Then </a:t>
            </a:r>
            <a:r>
              <a:rPr lang="en-US" sz="3200" dirty="0">
                <a:latin typeface="Frutiger 57Cn"/>
                <a:cs typeface="Frutiger 57Cn"/>
              </a:rPr>
              <a:t>He went down with them and came to Nazareth, and was subject to them, but His mother kept all these things in her heart.</a:t>
            </a:r>
          </a:p>
          <a:p>
            <a:pPr algn="l"/>
            <a:r>
              <a:rPr lang="en-US" sz="3200" dirty="0">
                <a:latin typeface="Frutiger 57Cn"/>
                <a:cs typeface="Frutiger 57Cn"/>
              </a:rPr>
              <a:t>52 </a:t>
            </a:r>
            <a:r>
              <a:rPr lang="en-US" sz="3200" dirty="0" smtClean="0">
                <a:latin typeface="Frutiger 57Cn"/>
                <a:cs typeface="Frutiger 57Cn"/>
              </a:rPr>
              <a:t> And </a:t>
            </a:r>
            <a:r>
              <a:rPr lang="en-US" sz="3200" dirty="0">
                <a:latin typeface="Frutiger 57Cn"/>
                <a:cs typeface="Frutiger 57Cn"/>
              </a:rPr>
              <a:t>Jesus increased in wisdom and stature, and in favor with God and men.</a:t>
            </a:r>
          </a:p>
          <a:p>
            <a:pPr algn="l"/>
            <a:endParaRPr lang="en-US" sz="3200" dirty="0">
              <a:latin typeface="Frutiger 57Cn"/>
              <a:cs typeface="Frutiger 57Cn"/>
            </a:endParaRPr>
          </a:p>
        </p:txBody>
      </p:sp>
    </p:spTree>
    <p:extLst>
      <p:ext uri="{BB962C8B-B14F-4D97-AF65-F5344CB8AC3E}">
        <p14:creationId xmlns:p14="http://schemas.microsoft.com/office/powerpoint/2010/main" val="18856275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34680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erusalem_Jesus_tim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 y="274638"/>
            <a:ext cx="8229600" cy="4636394"/>
          </a:xfrm>
          <a:prstGeom prst="rect">
            <a:avLst/>
          </a:prstGeom>
        </p:spPr>
      </p:pic>
    </p:spTree>
    <p:extLst>
      <p:ext uri="{BB962C8B-B14F-4D97-AF65-F5344CB8AC3E}">
        <p14:creationId xmlns:p14="http://schemas.microsoft.com/office/powerpoint/2010/main" val="7585302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5126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6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80546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44 BWS ill magi 91_039#8B5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638"/>
            <a:ext cx="9144000" cy="6096000"/>
          </a:xfrm>
          <a:prstGeom prst="rect">
            <a:avLst/>
          </a:prstGeom>
        </p:spPr>
      </p:pic>
    </p:spTree>
    <p:extLst>
      <p:ext uri="{BB962C8B-B14F-4D97-AF65-F5344CB8AC3E}">
        <p14:creationId xmlns:p14="http://schemas.microsoft.com/office/powerpoint/2010/main" val="712125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2" name="Picture 1" descr="Nazareth illustration first century.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44500"/>
            <a:ext cx="9144000" cy="596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05590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Luke 2:40-52</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40 </a:t>
            </a:r>
            <a:r>
              <a:rPr lang="en-US" sz="3200" dirty="0" smtClean="0">
                <a:latin typeface="Frutiger 57Cn"/>
                <a:cs typeface="Frutiger 57Cn"/>
              </a:rPr>
              <a:t> And </a:t>
            </a:r>
            <a:r>
              <a:rPr lang="en-US" sz="3200" dirty="0">
                <a:latin typeface="Frutiger 57Cn"/>
                <a:cs typeface="Frutiger 57Cn"/>
              </a:rPr>
              <a:t>the Child grew and became strong in spirit, filled with wisdom; and the grace of God was upon Him</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29155851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John 2:11</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11  This </a:t>
            </a:r>
            <a:r>
              <a:rPr lang="en-US" sz="3200" i="1" dirty="0">
                <a:latin typeface="Frutiger 57Cn"/>
                <a:cs typeface="Frutiger 57Cn"/>
              </a:rPr>
              <a:t>beginning</a:t>
            </a:r>
            <a:r>
              <a:rPr lang="en-US" sz="3200" dirty="0">
                <a:latin typeface="Frutiger 57Cn"/>
                <a:cs typeface="Frutiger 57Cn"/>
              </a:rPr>
              <a:t> of signs </a:t>
            </a:r>
            <a:r>
              <a:rPr lang="en-US" sz="3200" dirty="0" smtClean="0">
                <a:latin typeface="Frutiger 57Cn"/>
                <a:cs typeface="Frutiger 57Cn"/>
              </a:rPr>
              <a:t>[miracles] Jesus </a:t>
            </a:r>
            <a:r>
              <a:rPr lang="en-US" sz="3200" dirty="0">
                <a:latin typeface="Frutiger 57Cn"/>
                <a:cs typeface="Frutiger 57Cn"/>
              </a:rPr>
              <a:t>did in Cana of Galilee, and manifested His glory; and His disciples believed in Him. </a:t>
            </a:r>
            <a:endParaRPr lang="en-US" sz="3200" dirty="0" smtClean="0">
              <a:latin typeface="Frutiger 57Cn"/>
              <a:cs typeface="Frutiger 57Cn"/>
            </a:endParaRPr>
          </a:p>
        </p:txBody>
      </p:sp>
    </p:spTree>
    <p:extLst>
      <p:ext uri="{BB962C8B-B14F-4D97-AF65-F5344CB8AC3E}">
        <p14:creationId xmlns:p14="http://schemas.microsoft.com/office/powerpoint/2010/main" val="126894268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Luke 2:40-52</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41  His </a:t>
            </a:r>
            <a:r>
              <a:rPr lang="en-US" sz="3200" dirty="0">
                <a:latin typeface="Frutiger 57Cn"/>
                <a:cs typeface="Frutiger 57Cn"/>
              </a:rPr>
              <a:t>parents went to Jerusalem every year at the Feast of the Passover</a:t>
            </a:r>
            <a:r>
              <a:rPr lang="en-US" sz="3200" dirty="0" smtClean="0">
                <a:latin typeface="Frutiger 57Cn"/>
                <a:cs typeface="Frutiger 57Cn"/>
              </a:rPr>
              <a:t>.</a:t>
            </a:r>
            <a:endParaRPr lang="en-US" sz="3200" dirty="0">
              <a:latin typeface="Frutiger 57Cn"/>
              <a:cs typeface="Frutiger 57Cn"/>
            </a:endParaRPr>
          </a:p>
        </p:txBody>
      </p:sp>
    </p:spTree>
    <p:extLst>
      <p:ext uri="{BB962C8B-B14F-4D97-AF65-F5344CB8AC3E}">
        <p14:creationId xmlns:p14="http://schemas.microsoft.com/office/powerpoint/2010/main" val="1039434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Deuteronomy 16:16</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16  Three </a:t>
            </a:r>
            <a:r>
              <a:rPr lang="en-US" sz="3200" dirty="0">
                <a:latin typeface="Frutiger 57Cn"/>
                <a:cs typeface="Frutiger 57Cn"/>
              </a:rPr>
              <a:t>times a year all your males shall appear before the LORD your God in the place which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He </a:t>
            </a:r>
            <a:r>
              <a:rPr lang="en-US" sz="3200" dirty="0">
                <a:latin typeface="Frutiger 57Cn"/>
                <a:cs typeface="Frutiger 57Cn"/>
              </a:rPr>
              <a:t>chooses: at the Feast of Unleavened Bread,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at </a:t>
            </a:r>
            <a:r>
              <a:rPr lang="en-US" sz="3200" dirty="0">
                <a:latin typeface="Frutiger 57Cn"/>
                <a:cs typeface="Frutiger 57Cn"/>
              </a:rPr>
              <a:t>the Feast of Weeks, and at the Feast of Tabernacles; and they shall not appear before the LORD empty-handed</a:t>
            </a:r>
            <a:r>
              <a:rPr lang="en-US" sz="3200" dirty="0" smtClean="0">
                <a:latin typeface="Frutiger 57Cn"/>
                <a:cs typeface="Frutiger 57Cn"/>
              </a:rPr>
              <a:t>.</a:t>
            </a:r>
          </a:p>
        </p:txBody>
      </p:sp>
    </p:spTree>
    <p:extLst>
      <p:ext uri="{BB962C8B-B14F-4D97-AF65-F5344CB8AC3E}">
        <p14:creationId xmlns:p14="http://schemas.microsoft.com/office/powerpoint/2010/main" val="9785330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smtClean="0">
                <a:solidFill>
                  <a:schemeClr val="tx2"/>
                </a:solidFill>
                <a:effectLst>
                  <a:outerShdw blurRad="50800" dist="38100" dir="8100000" algn="tr" rotWithShape="0">
                    <a:prstClr val="black">
                      <a:alpha val="40000"/>
                    </a:prstClr>
                  </a:outerShdw>
                </a:effectLst>
                <a:latin typeface="BI Frutiger BoldItalic" charset="0"/>
              </a:rPr>
              <a:t>Deuteronomy 16:16</a:t>
            </a: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
        <p:nvSpPr>
          <p:cNvPr id="52226" name="Text Box 3"/>
          <p:cNvSpPr txBox="1">
            <a:spLocks noChangeArrowheads="1"/>
          </p:cNvSpPr>
          <p:nvPr/>
        </p:nvSpPr>
        <p:spPr bwMode="auto">
          <a:xfrm>
            <a:off x="762000" y="1131888"/>
            <a:ext cx="80772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smtClean="0">
                <a:latin typeface="Frutiger 57Cn"/>
                <a:cs typeface="Frutiger 57Cn"/>
              </a:rPr>
              <a:t>16  Three </a:t>
            </a:r>
            <a:r>
              <a:rPr lang="en-US" sz="3200" dirty="0">
                <a:latin typeface="Frutiger 57Cn"/>
                <a:cs typeface="Frutiger 57Cn"/>
              </a:rPr>
              <a:t>times a year all your males shall appear before the LORD your God in the place which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He </a:t>
            </a:r>
            <a:r>
              <a:rPr lang="en-US" sz="3200" dirty="0">
                <a:latin typeface="Frutiger 57Cn"/>
                <a:cs typeface="Frutiger 57Cn"/>
              </a:rPr>
              <a:t>chooses: at the Feast of Unleavened Bread, </a:t>
            </a:r>
            <a:r>
              <a:rPr lang="en-US" sz="3200" dirty="0" smtClean="0">
                <a:latin typeface="Frutiger 57Cn"/>
                <a:cs typeface="Frutiger 57Cn"/>
              </a:rPr>
              <a:t/>
            </a:r>
            <a:br>
              <a:rPr lang="en-US" sz="3200" dirty="0" smtClean="0">
                <a:latin typeface="Frutiger 57Cn"/>
                <a:cs typeface="Frutiger 57Cn"/>
              </a:rPr>
            </a:br>
            <a:r>
              <a:rPr lang="en-US" sz="3200" dirty="0" smtClean="0">
                <a:latin typeface="Frutiger 57Cn"/>
                <a:cs typeface="Frutiger 57Cn"/>
              </a:rPr>
              <a:t>at </a:t>
            </a:r>
            <a:r>
              <a:rPr lang="en-US" sz="3200" dirty="0">
                <a:latin typeface="Frutiger 57Cn"/>
                <a:cs typeface="Frutiger 57Cn"/>
              </a:rPr>
              <a:t>the Feast of Weeks, and at the Feast of Tabernacles; and they shall not appear before the LORD empty-handed</a:t>
            </a:r>
            <a:r>
              <a:rPr lang="en-US" sz="3200" dirty="0" smtClean="0">
                <a:latin typeface="Frutiger 57Cn"/>
                <a:cs typeface="Frutiger 57Cn"/>
              </a:rPr>
              <a:t>.</a:t>
            </a:r>
          </a:p>
          <a:p>
            <a:pPr algn="l"/>
            <a:endParaRPr lang="en-US" sz="3200" dirty="0">
              <a:latin typeface="Frutiger 57Cn"/>
              <a:cs typeface="Frutiger 57Cn"/>
            </a:endParaRPr>
          </a:p>
          <a:p>
            <a:r>
              <a:rPr lang="en-US" sz="3200" dirty="0" smtClean="0">
                <a:latin typeface="Frutiger 57Cn"/>
                <a:cs typeface="Frutiger 57Cn"/>
              </a:rPr>
              <a:t>“Pilgrimage Feasts” because </a:t>
            </a:r>
            <a:br>
              <a:rPr lang="en-US" sz="3200" dirty="0" smtClean="0">
                <a:latin typeface="Frutiger 57Cn"/>
                <a:cs typeface="Frutiger 57Cn"/>
              </a:rPr>
            </a:br>
            <a:r>
              <a:rPr lang="en-US" sz="3200" dirty="0" smtClean="0">
                <a:latin typeface="Frutiger 57Cn"/>
                <a:cs typeface="Frutiger 57Cn"/>
              </a:rPr>
              <a:t>of pilgrimage to Jerusalem</a:t>
            </a:r>
            <a:endParaRPr lang="en-US" sz="3200" dirty="0">
              <a:latin typeface="Frutiger 57Cn"/>
              <a:cs typeface="Frutiger 57Cn"/>
            </a:endParaRPr>
          </a:p>
        </p:txBody>
      </p:sp>
    </p:spTree>
    <p:extLst>
      <p:ext uri="{BB962C8B-B14F-4D97-AF65-F5344CB8AC3E}">
        <p14:creationId xmlns:p14="http://schemas.microsoft.com/office/powerpoint/2010/main" val="12678637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BL Frutiger Black"/>
        <a:ea typeface=""/>
        <a:cs typeface=""/>
      </a:majorFont>
      <a:minorFont>
        <a:latin typeface="B Frutiger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HD:Old Mac Files:Microsoft Office 98:Templates:Presentation Designs:Fireball</Template>
  <TotalTime>19970</TotalTime>
  <Words>1015</Words>
  <Application>Microsoft Macintosh PowerPoint</Application>
  <PresentationFormat>On-screen Show (4:3)</PresentationFormat>
  <Paragraphs>69</Paragraphs>
  <Slides>27</Slides>
  <Notes>7</Notes>
  <HiddenSlides>0</HiddenSlides>
  <MMClips>0</MMClips>
  <ScaleCrop>false</ScaleCrop>
  <HeadingPairs>
    <vt:vector size="4" baseType="variant">
      <vt:variant>
        <vt:lpstr>Theme</vt:lpstr>
      </vt:variant>
      <vt:variant>
        <vt:i4>3</vt:i4>
      </vt:variant>
      <vt:variant>
        <vt:lpstr>Slide Titles</vt:lpstr>
      </vt:variant>
      <vt:variant>
        <vt:i4>27</vt:i4>
      </vt:variant>
    </vt:vector>
  </HeadingPairs>
  <TitlesOfParts>
    <vt:vector size="30" baseType="lpstr">
      <vt:lpstr>Fireball</vt:lpstr>
      <vt:lpstr>1_Custom Design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Ideas for The Good News  </dc:title>
  <dc:creator/>
  <cp:lastModifiedBy>Scott Ashley</cp:lastModifiedBy>
  <cp:revision>523</cp:revision>
  <cp:lastPrinted>2002-04-29T19:33:49Z</cp:lastPrinted>
  <dcterms:created xsi:type="dcterms:W3CDTF">2002-04-29T15:32:00Z</dcterms:created>
  <dcterms:modified xsi:type="dcterms:W3CDTF">2012-07-07T04:15:48Z</dcterms:modified>
</cp:coreProperties>
</file>