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60" r:id="rId3"/>
  </p:sldMasterIdLst>
  <p:notesMasterIdLst>
    <p:notesMasterId r:id="rId52"/>
  </p:notesMasterIdLst>
  <p:handoutMasterIdLst>
    <p:handoutMasterId r:id="rId53"/>
  </p:handoutMasterIdLst>
  <p:sldIdLst>
    <p:sldId id="1298" r:id="rId4"/>
    <p:sldId id="1301" r:id="rId5"/>
    <p:sldId id="2017" r:id="rId6"/>
    <p:sldId id="2107" r:id="rId7"/>
    <p:sldId id="2108" r:id="rId8"/>
    <p:sldId id="2109" r:id="rId9"/>
    <p:sldId id="2110" r:id="rId10"/>
    <p:sldId id="2111" r:id="rId11"/>
    <p:sldId id="2112" r:id="rId12"/>
    <p:sldId id="2113" r:id="rId13"/>
    <p:sldId id="2114" r:id="rId14"/>
    <p:sldId id="2115" r:id="rId15"/>
    <p:sldId id="2116" r:id="rId16"/>
    <p:sldId id="2117" r:id="rId17"/>
    <p:sldId id="2040" r:id="rId18"/>
    <p:sldId id="2120" r:id="rId19"/>
    <p:sldId id="2121" r:id="rId20"/>
    <p:sldId id="2118" r:id="rId21"/>
    <p:sldId id="2119" r:id="rId22"/>
    <p:sldId id="2122" r:id="rId23"/>
    <p:sldId id="2008" r:id="rId24"/>
    <p:sldId id="2007" r:id="rId25"/>
    <p:sldId id="2074" r:id="rId26"/>
    <p:sldId id="2030" r:id="rId27"/>
    <p:sldId id="2012" r:id="rId28"/>
    <p:sldId id="2123" r:id="rId29"/>
    <p:sldId id="2102" r:id="rId30"/>
    <p:sldId id="2125" r:id="rId31"/>
    <p:sldId id="2031" r:id="rId32"/>
    <p:sldId id="2124" r:id="rId33"/>
    <p:sldId id="2126" r:id="rId34"/>
    <p:sldId id="2131" r:id="rId35"/>
    <p:sldId id="2132" r:id="rId36"/>
    <p:sldId id="2133" r:id="rId37"/>
    <p:sldId id="2134" r:id="rId38"/>
    <p:sldId id="2127" r:id="rId39"/>
    <p:sldId id="2136" r:id="rId40"/>
    <p:sldId id="2137" r:id="rId41"/>
    <p:sldId id="2135" r:id="rId42"/>
    <p:sldId id="2128" r:id="rId43"/>
    <p:sldId id="2139" r:id="rId44"/>
    <p:sldId id="2138" r:id="rId45"/>
    <p:sldId id="2129" r:id="rId46"/>
    <p:sldId id="2058" r:id="rId47"/>
    <p:sldId id="2130" r:id="rId48"/>
    <p:sldId id="1972" r:id="rId49"/>
    <p:sldId id="1454" r:id="rId50"/>
    <p:sldId id="2140" r:id="rId51"/>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FFFCC"/>
    <a:srgbClr val="F8FFB7"/>
    <a:srgbClr val="FFFFA9"/>
    <a:srgbClr val="FFCC66"/>
    <a:srgbClr val="CC0A0C"/>
    <a:srgbClr val="FFFF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56" autoAdjust="0"/>
    <p:restoredTop sz="94692" autoAdjust="0"/>
  </p:normalViewPr>
  <p:slideViewPr>
    <p:cSldViewPr>
      <p:cViewPr>
        <p:scale>
          <a:sx n="112" d="100"/>
          <a:sy n="112" d="100"/>
        </p:scale>
        <p:origin x="-136" y="-1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2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1"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83972"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3"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873BAC10-6CF4-BD4D-B8FC-A748BC84C6E1}" type="slidenum">
              <a:rPr lang="en-US"/>
              <a:pPr>
                <a:defRPr/>
              </a:pPr>
              <a:t>‹#›</a:t>
            </a:fld>
            <a:endParaRPr lang="en-US"/>
          </a:p>
        </p:txBody>
      </p:sp>
    </p:spTree>
    <p:extLst>
      <p:ext uri="{BB962C8B-B14F-4D97-AF65-F5344CB8AC3E}">
        <p14:creationId xmlns:p14="http://schemas.microsoft.com/office/powerpoint/2010/main" val="4120840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466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72808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9852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571326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35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5A69E6B-C78A-AB4D-B0E3-E8B86D30D9E8}"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B6C4FF8-93AA-824F-B5CB-0DE1FB90B9D4}" type="slidenum">
              <a:rPr lang="en-US"/>
              <a:pPr>
                <a:defRPr/>
              </a:pPr>
              <a:t>‹#›</a:t>
            </a:fld>
            <a:endParaRPr lang="en-US"/>
          </a:p>
        </p:txBody>
      </p:sp>
    </p:spTree>
    <p:extLst>
      <p:ext uri="{BB962C8B-B14F-4D97-AF65-F5344CB8AC3E}">
        <p14:creationId xmlns:p14="http://schemas.microsoft.com/office/powerpoint/2010/main" val="150947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E71E14-CB1A-C340-A5EA-6D621487B8C8}"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09871B-3BC2-AA4B-A2C9-E910B795C91B}" type="slidenum">
              <a:rPr lang="en-US"/>
              <a:pPr>
                <a:defRPr/>
              </a:pPr>
              <a:t>‹#›</a:t>
            </a:fld>
            <a:endParaRPr lang="en-US"/>
          </a:p>
        </p:txBody>
      </p:sp>
    </p:spTree>
    <p:extLst>
      <p:ext uri="{BB962C8B-B14F-4D97-AF65-F5344CB8AC3E}">
        <p14:creationId xmlns:p14="http://schemas.microsoft.com/office/powerpoint/2010/main" val="374495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CE25EE0-BB21-D941-BD38-A3A9E9BFFCAA}"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3812B3-9B26-F145-81C7-3761840950B3}" type="slidenum">
              <a:rPr lang="en-US"/>
              <a:pPr>
                <a:defRPr/>
              </a:pPr>
              <a:t>‹#›</a:t>
            </a:fld>
            <a:endParaRPr lang="en-US"/>
          </a:p>
        </p:txBody>
      </p:sp>
    </p:spTree>
    <p:extLst>
      <p:ext uri="{BB962C8B-B14F-4D97-AF65-F5344CB8AC3E}">
        <p14:creationId xmlns:p14="http://schemas.microsoft.com/office/powerpoint/2010/main" val="2176720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3A20FF6-228D-244F-916D-E5E4B5F1AADE}" type="datetimeFigureOut">
              <a:rPr lang="en-US"/>
              <a:pPr>
                <a:defRPr/>
              </a:pPr>
              <a:t>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37AB984-FE7B-3B41-889D-7E743E553697}" type="slidenum">
              <a:rPr lang="en-US"/>
              <a:pPr>
                <a:defRPr/>
              </a:pPr>
              <a:t>‹#›</a:t>
            </a:fld>
            <a:endParaRPr lang="en-US"/>
          </a:p>
        </p:txBody>
      </p:sp>
    </p:spTree>
    <p:extLst>
      <p:ext uri="{BB962C8B-B14F-4D97-AF65-F5344CB8AC3E}">
        <p14:creationId xmlns:p14="http://schemas.microsoft.com/office/powerpoint/2010/main" val="1385803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8D33AD4-CD14-1F4B-A9CB-38BAA2D25F09}" type="datetimeFigureOut">
              <a:rPr lang="en-US"/>
              <a:pPr>
                <a:defRPr/>
              </a:pPr>
              <a:t>2/2/13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388CA6-CB3C-1B47-B0E3-28FBCD05010B}" type="slidenum">
              <a:rPr lang="en-US"/>
              <a:pPr>
                <a:defRPr/>
              </a:pPr>
              <a:t>‹#›</a:t>
            </a:fld>
            <a:endParaRPr lang="en-US"/>
          </a:p>
        </p:txBody>
      </p:sp>
    </p:spTree>
    <p:extLst>
      <p:ext uri="{BB962C8B-B14F-4D97-AF65-F5344CB8AC3E}">
        <p14:creationId xmlns:p14="http://schemas.microsoft.com/office/powerpoint/2010/main" val="409460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78831803-D18A-A040-9D71-AD0A5D03AF66}" type="datetimeFigureOut">
              <a:rPr lang="en-US"/>
              <a:pPr>
                <a:defRPr/>
              </a:pPr>
              <a:t>2/2/13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AFAFEAD-1B8C-5F4A-B023-355726D28830}" type="slidenum">
              <a:rPr lang="en-US"/>
              <a:pPr>
                <a:defRPr/>
              </a:pPr>
              <a:t>‹#›</a:t>
            </a:fld>
            <a:endParaRPr lang="en-US"/>
          </a:p>
        </p:txBody>
      </p:sp>
    </p:spTree>
    <p:extLst>
      <p:ext uri="{BB962C8B-B14F-4D97-AF65-F5344CB8AC3E}">
        <p14:creationId xmlns:p14="http://schemas.microsoft.com/office/powerpoint/2010/main" val="235706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9BC2A24F-8597-AB43-988C-09EB50160BE9}" type="datetimeFigureOut">
              <a:rPr lang="en-US"/>
              <a:pPr>
                <a:defRPr/>
              </a:pPr>
              <a:t>2/2/13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0B4FC45-F942-3C4B-ACD4-E5B82879CE5B}" type="slidenum">
              <a:rPr lang="en-US"/>
              <a:pPr>
                <a:defRPr/>
              </a:pPr>
              <a:t>‹#›</a:t>
            </a:fld>
            <a:endParaRPr lang="en-US"/>
          </a:p>
        </p:txBody>
      </p:sp>
    </p:spTree>
    <p:extLst>
      <p:ext uri="{BB962C8B-B14F-4D97-AF65-F5344CB8AC3E}">
        <p14:creationId xmlns:p14="http://schemas.microsoft.com/office/powerpoint/2010/main" val="209763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748066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871D356-3372-004A-A50F-33F115C288AD}" type="datetimeFigureOut">
              <a:rPr lang="en-US"/>
              <a:pPr>
                <a:defRPr/>
              </a:pPr>
              <a:t>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F6EC1D-0195-EC47-88F8-108A697D0807}" type="slidenum">
              <a:rPr lang="en-US"/>
              <a:pPr>
                <a:defRPr/>
              </a:pPr>
              <a:t>‹#›</a:t>
            </a:fld>
            <a:endParaRPr lang="en-US"/>
          </a:p>
        </p:txBody>
      </p:sp>
    </p:spTree>
    <p:extLst>
      <p:ext uri="{BB962C8B-B14F-4D97-AF65-F5344CB8AC3E}">
        <p14:creationId xmlns:p14="http://schemas.microsoft.com/office/powerpoint/2010/main" val="3240273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5207FE2-88CB-7744-8875-36325658A55D}" type="datetimeFigureOut">
              <a:rPr lang="en-US"/>
              <a:pPr>
                <a:defRPr/>
              </a:pPr>
              <a:t>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E41C72C-5764-3A4B-BCA4-7860BFC4833B}" type="slidenum">
              <a:rPr lang="en-US"/>
              <a:pPr>
                <a:defRPr/>
              </a:pPr>
              <a:t>‹#›</a:t>
            </a:fld>
            <a:endParaRPr lang="en-US"/>
          </a:p>
        </p:txBody>
      </p:sp>
    </p:spTree>
    <p:extLst>
      <p:ext uri="{BB962C8B-B14F-4D97-AF65-F5344CB8AC3E}">
        <p14:creationId xmlns:p14="http://schemas.microsoft.com/office/powerpoint/2010/main" val="346116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20CB84-D37B-ED44-91B0-C5FD8A2E73E6}"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8F2A780-3035-4141-AD0D-69A2110C2F31}" type="slidenum">
              <a:rPr lang="en-US"/>
              <a:pPr>
                <a:defRPr/>
              </a:pPr>
              <a:t>‹#›</a:t>
            </a:fld>
            <a:endParaRPr lang="en-US"/>
          </a:p>
        </p:txBody>
      </p:sp>
    </p:spTree>
    <p:extLst>
      <p:ext uri="{BB962C8B-B14F-4D97-AF65-F5344CB8AC3E}">
        <p14:creationId xmlns:p14="http://schemas.microsoft.com/office/powerpoint/2010/main" val="367659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0CA8C-D5EB-CF4D-85FE-48B0EF92A79B}"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888213-D5DC-E14E-9959-6FBA98E46C31}" type="slidenum">
              <a:rPr lang="en-US"/>
              <a:pPr>
                <a:defRPr/>
              </a:pPr>
              <a:t>‹#›</a:t>
            </a:fld>
            <a:endParaRPr lang="en-US"/>
          </a:p>
        </p:txBody>
      </p:sp>
    </p:spTree>
    <p:extLst>
      <p:ext uri="{BB962C8B-B14F-4D97-AF65-F5344CB8AC3E}">
        <p14:creationId xmlns:p14="http://schemas.microsoft.com/office/powerpoint/2010/main" val="3294738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8F7EBB-9060-8645-A583-7E2397395E9B}"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51B2F50-8B58-824F-AD2F-D46020ED18DD}" type="slidenum">
              <a:rPr lang="en-US"/>
              <a:pPr>
                <a:defRPr/>
              </a:pPr>
              <a:t>‹#›</a:t>
            </a:fld>
            <a:endParaRPr lang="en-US"/>
          </a:p>
        </p:txBody>
      </p:sp>
    </p:spTree>
    <p:extLst>
      <p:ext uri="{BB962C8B-B14F-4D97-AF65-F5344CB8AC3E}">
        <p14:creationId xmlns:p14="http://schemas.microsoft.com/office/powerpoint/2010/main" val="1907414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7A59302-C1B4-F643-8A01-DD098F83DCF4}"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5861933-263F-D64E-A61C-7C770854FD86}" type="slidenum">
              <a:rPr lang="en-US"/>
              <a:pPr>
                <a:defRPr/>
              </a:pPr>
              <a:t>‹#›</a:t>
            </a:fld>
            <a:endParaRPr lang="en-US"/>
          </a:p>
        </p:txBody>
      </p:sp>
    </p:spTree>
    <p:extLst>
      <p:ext uri="{BB962C8B-B14F-4D97-AF65-F5344CB8AC3E}">
        <p14:creationId xmlns:p14="http://schemas.microsoft.com/office/powerpoint/2010/main" val="142546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E6D8AB-BCD2-A647-A378-B9B2ED2F1F8C}"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EEC7BDA-C8CC-E340-9CAC-91B8111AD2CC}" type="slidenum">
              <a:rPr lang="en-US"/>
              <a:pPr>
                <a:defRPr/>
              </a:pPr>
              <a:t>‹#›</a:t>
            </a:fld>
            <a:endParaRPr lang="en-US"/>
          </a:p>
        </p:txBody>
      </p:sp>
    </p:spTree>
    <p:extLst>
      <p:ext uri="{BB962C8B-B14F-4D97-AF65-F5344CB8AC3E}">
        <p14:creationId xmlns:p14="http://schemas.microsoft.com/office/powerpoint/2010/main" val="33652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4F60FF17-2946-2745-96A9-3D2C322E9D9B}" type="datetimeFigureOut">
              <a:rPr lang="en-US"/>
              <a:pPr>
                <a:defRPr/>
              </a:pPr>
              <a:t>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6EE64F2-0457-9F46-AF0C-6E3A7B241F77}" type="slidenum">
              <a:rPr lang="en-US"/>
              <a:pPr>
                <a:defRPr/>
              </a:pPr>
              <a:t>‹#›</a:t>
            </a:fld>
            <a:endParaRPr lang="en-US"/>
          </a:p>
        </p:txBody>
      </p:sp>
    </p:spTree>
    <p:extLst>
      <p:ext uri="{BB962C8B-B14F-4D97-AF65-F5344CB8AC3E}">
        <p14:creationId xmlns:p14="http://schemas.microsoft.com/office/powerpoint/2010/main" val="2916879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666A6F8-C60F-4940-AA15-93EBD388CDBC}" type="datetimeFigureOut">
              <a:rPr lang="en-US"/>
              <a:pPr>
                <a:defRPr/>
              </a:pPr>
              <a:t>2/2/13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3A51AC-599C-DC48-B271-C02543AFF45F}" type="slidenum">
              <a:rPr lang="en-US"/>
              <a:pPr>
                <a:defRPr/>
              </a:pPr>
              <a:t>‹#›</a:t>
            </a:fld>
            <a:endParaRPr lang="en-US"/>
          </a:p>
        </p:txBody>
      </p:sp>
    </p:spTree>
    <p:extLst>
      <p:ext uri="{BB962C8B-B14F-4D97-AF65-F5344CB8AC3E}">
        <p14:creationId xmlns:p14="http://schemas.microsoft.com/office/powerpoint/2010/main" val="2063301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B9BB2FAE-B150-A449-BB1B-9A85F3A0FD05}" type="datetimeFigureOut">
              <a:rPr lang="en-US"/>
              <a:pPr>
                <a:defRPr/>
              </a:pPr>
              <a:t>2/2/13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E693169-BD00-2646-9278-98C6D39704CC}" type="slidenum">
              <a:rPr lang="en-US"/>
              <a:pPr>
                <a:defRPr/>
              </a:pPr>
              <a:t>‹#›</a:t>
            </a:fld>
            <a:endParaRPr lang="en-US"/>
          </a:p>
        </p:txBody>
      </p:sp>
    </p:spTree>
    <p:extLst>
      <p:ext uri="{BB962C8B-B14F-4D97-AF65-F5344CB8AC3E}">
        <p14:creationId xmlns:p14="http://schemas.microsoft.com/office/powerpoint/2010/main" val="336962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8449204"/>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DDABA974-E2B9-EF48-8E7A-491245BB66B9}" type="datetimeFigureOut">
              <a:rPr lang="en-US"/>
              <a:pPr>
                <a:defRPr/>
              </a:pPr>
              <a:t>2/2/13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F7F5101-8E13-9F44-A35F-F79EAAE9C113}" type="slidenum">
              <a:rPr lang="en-US"/>
              <a:pPr>
                <a:defRPr/>
              </a:pPr>
              <a:t>‹#›</a:t>
            </a:fld>
            <a:endParaRPr lang="en-US"/>
          </a:p>
        </p:txBody>
      </p:sp>
    </p:spTree>
    <p:extLst>
      <p:ext uri="{BB962C8B-B14F-4D97-AF65-F5344CB8AC3E}">
        <p14:creationId xmlns:p14="http://schemas.microsoft.com/office/powerpoint/2010/main" val="2443821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32414134-2776-6048-918A-21559751D255}" type="datetimeFigureOut">
              <a:rPr lang="en-US"/>
              <a:pPr>
                <a:defRPr/>
              </a:pPr>
              <a:t>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FBA73BD-11E4-6748-97AC-4355CBAED719}" type="slidenum">
              <a:rPr lang="en-US"/>
              <a:pPr>
                <a:defRPr/>
              </a:pPr>
              <a:t>‹#›</a:t>
            </a:fld>
            <a:endParaRPr lang="en-US"/>
          </a:p>
        </p:txBody>
      </p:sp>
    </p:spTree>
    <p:extLst>
      <p:ext uri="{BB962C8B-B14F-4D97-AF65-F5344CB8AC3E}">
        <p14:creationId xmlns:p14="http://schemas.microsoft.com/office/powerpoint/2010/main" val="3421239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1A38367-E441-A44B-9384-E77FE770A92E}" type="datetimeFigureOut">
              <a:rPr lang="en-US"/>
              <a:pPr>
                <a:defRPr/>
              </a:pPr>
              <a:t>2/2/13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2919D87-EEDA-8542-BD64-D8202D68C1BE}" type="slidenum">
              <a:rPr lang="en-US"/>
              <a:pPr>
                <a:defRPr/>
              </a:pPr>
              <a:t>‹#›</a:t>
            </a:fld>
            <a:endParaRPr lang="en-US"/>
          </a:p>
        </p:txBody>
      </p:sp>
    </p:spTree>
    <p:extLst>
      <p:ext uri="{BB962C8B-B14F-4D97-AF65-F5344CB8AC3E}">
        <p14:creationId xmlns:p14="http://schemas.microsoft.com/office/powerpoint/2010/main" val="692312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5499CD8-034C-4446-AA8B-507C8B852381}"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ADFC7D3-91E9-6148-BA5E-38CADFA2B8E5}" type="slidenum">
              <a:rPr lang="en-US"/>
              <a:pPr>
                <a:defRPr/>
              </a:pPr>
              <a:t>‹#›</a:t>
            </a:fld>
            <a:endParaRPr lang="en-US"/>
          </a:p>
        </p:txBody>
      </p:sp>
    </p:spTree>
    <p:extLst>
      <p:ext uri="{BB962C8B-B14F-4D97-AF65-F5344CB8AC3E}">
        <p14:creationId xmlns:p14="http://schemas.microsoft.com/office/powerpoint/2010/main" val="1712256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7859BE7-0B7F-0148-8A34-9B46B2DA63DF}" type="datetimeFigureOut">
              <a:rPr lang="en-US"/>
              <a:pPr>
                <a:defRPr/>
              </a:pPr>
              <a:t>2/2/13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FF9EE7E-5A74-4E4C-AF25-54022D21807C}" type="slidenum">
              <a:rPr lang="en-US"/>
              <a:pPr>
                <a:defRPr/>
              </a:pPr>
              <a:t>‹#›</a:t>
            </a:fld>
            <a:endParaRPr lang="en-US"/>
          </a:p>
        </p:txBody>
      </p:sp>
    </p:spTree>
    <p:extLst>
      <p:ext uri="{BB962C8B-B14F-4D97-AF65-F5344CB8AC3E}">
        <p14:creationId xmlns:p14="http://schemas.microsoft.com/office/powerpoint/2010/main" val="158612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8382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556460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85933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368097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961492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09900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Box 19"/>
          <p:cNvSpPr txBox="1">
            <a:spLocks noChangeArrowheads="1"/>
          </p:cNvSpPr>
          <p:nvPr/>
        </p:nvSpPr>
        <p:spPr bwMode="auto">
          <a:xfrm>
            <a:off x="631825" y="1668463"/>
            <a:ext cx="7978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z="3600" smtClean="0">
              <a:solidFill>
                <a:srgbClr val="FFFFFF"/>
              </a:solidFill>
              <a:latin typeface="B Frutiger Bold" charset="0"/>
            </a:endParaRPr>
          </a:p>
        </p:txBody>
      </p:sp>
      <p:sp>
        <p:nvSpPr>
          <p:cNvPr id="1027" name="Text Box 21"/>
          <p:cNvSpPr txBox="1">
            <a:spLocks noChangeArrowheads="1"/>
          </p:cNvSpPr>
          <p:nvPr/>
        </p:nvSpPr>
        <p:spPr bwMode="auto">
          <a:xfrm>
            <a:off x="593725" y="153035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mtClean="0">
              <a:latin typeface="Times" charset="0"/>
            </a:endParaRPr>
          </a:p>
        </p:txBody>
      </p:sp>
      <p:sp>
        <p:nvSpPr>
          <p:cNvPr id="1028" name="Text Box 22"/>
          <p:cNvSpPr txBox="1">
            <a:spLocks noChangeArrowheads="1"/>
          </p:cNvSpPr>
          <p:nvPr/>
        </p:nvSpPr>
        <p:spPr bwMode="auto">
          <a:xfrm>
            <a:off x="555625" y="1744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endParaRPr lang="en-US" smtClean="0">
              <a:latin typeface="Times" charset="0"/>
            </a:endParaRPr>
          </a:p>
        </p:txBody>
      </p:sp>
      <p:sp>
        <p:nvSpPr>
          <p:cNvPr id="1029" name="Rectangle 35"/>
          <p:cNvSpPr>
            <a:spLocks noChangeArrowheads="1"/>
          </p:cNvSpPr>
          <p:nvPr userDrawn="1"/>
        </p:nvSpPr>
        <p:spPr bwMode="auto">
          <a:xfrm>
            <a:off x="685800" y="3810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endParaRPr lang="en-US" sz="4400" b="1" i="1">
              <a:latin typeface="BL Frutiger Black" charset="0"/>
            </a:endParaRPr>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4014" r:id="rId12"/>
  </p:sldLayoutIdLst>
  <p:transition xmlns:p14="http://schemas.microsoft.com/office/powerpoint/2010/main"/>
  <p:txStyles>
    <p:titleStyle>
      <a:lvl1pPr algn="ctr" rtl="0" eaLnBrk="0" fontAlgn="base" hangingPunct="0">
        <a:lnSpc>
          <a:spcPct val="110000"/>
        </a:lnSpc>
        <a:spcBef>
          <a:spcPct val="0"/>
        </a:spcBef>
        <a:spcAft>
          <a:spcPct val="0"/>
        </a:spcAft>
        <a:defRPr sz="4400" b="1" i="1">
          <a:solidFill>
            <a:schemeClr val="tx1"/>
          </a:solidFill>
          <a:latin typeface="+mj-lt"/>
          <a:ea typeface="ＭＳ Ｐゴシック" charset="0"/>
          <a:cs typeface="ＭＳ Ｐゴシック" charset="0"/>
        </a:defRPr>
      </a:lvl1pPr>
      <a:lvl2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2pPr>
      <a:lvl3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3pPr>
      <a:lvl4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4pPr>
      <a:lvl5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5pPr>
      <a:lvl6pPr marL="457200" algn="ctr" rtl="0" eaLnBrk="0" fontAlgn="base" hangingPunct="0">
        <a:lnSpc>
          <a:spcPct val="110000"/>
        </a:lnSpc>
        <a:spcBef>
          <a:spcPct val="0"/>
        </a:spcBef>
        <a:spcAft>
          <a:spcPct val="0"/>
        </a:spcAft>
        <a:defRPr sz="4400" b="1" i="1">
          <a:solidFill>
            <a:schemeClr val="tx1"/>
          </a:solidFill>
          <a:latin typeface="BL Frutiger Black" charset="0"/>
        </a:defRPr>
      </a:lvl6pPr>
      <a:lvl7pPr marL="914400" algn="ctr" rtl="0" eaLnBrk="0" fontAlgn="base" hangingPunct="0">
        <a:lnSpc>
          <a:spcPct val="110000"/>
        </a:lnSpc>
        <a:spcBef>
          <a:spcPct val="0"/>
        </a:spcBef>
        <a:spcAft>
          <a:spcPct val="0"/>
        </a:spcAft>
        <a:defRPr sz="4400" b="1" i="1">
          <a:solidFill>
            <a:schemeClr val="tx1"/>
          </a:solidFill>
          <a:latin typeface="BL Frutiger Black" charset="0"/>
        </a:defRPr>
      </a:lvl7pPr>
      <a:lvl8pPr marL="1371600" algn="ctr" rtl="0" eaLnBrk="0" fontAlgn="base" hangingPunct="0">
        <a:lnSpc>
          <a:spcPct val="110000"/>
        </a:lnSpc>
        <a:spcBef>
          <a:spcPct val="0"/>
        </a:spcBef>
        <a:spcAft>
          <a:spcPct val="0"/>
        </a:spcAft>
        <a:defRPr sz="4400" b="1" i="1">
          <a:solidFill>
            <a:schemeClr val="tx1"/>
          </a:solidFill>
          <a:latin typeface="BL Frutiger Black" charset="0"/>
        </a:defRPr>
      </a:lvl8pPr>
      <a:lvl9pPr marL="1828800" algn="ctr" rtl="0" eaLnBrk="0" fontAlgn="base" hangingPunct="0">
        <a:lnSpc>
          <a:spcPct val="110000"/>
        </a:lnSpc>
        <a:spcBef>
          <a:spcPct val="0"/>
        </a:spcBef>
        <a:spcAft>
          <a:spcPct val="0"/>
        </a:spcAft>
        <a:defRPr sz="4400" b="1" i="1">
          <a:solidFill>
            <a:schemeClr val="tx1"/>
          </a:solidFill>
          <a:latin typeface="BL Frutiger Black" charset="0"/>
        </a:defRPr>
      </a:lvl9pPr>
    </p:titleStyle>
    <p:bodyStyle>
      <a:lvl1pPr marL="342900" indent="-342900" algn="l" rtl="0" eaLnBrk="0" fontAlgn="base" hangingPunct="0">
        <a:spcBef>
          <a:spcPct val="20000"/>
        </a:spcBef>
        <a:spcAft>
          <a:spcPct val="0"/>
        </a:spcAft>
        <a:buClr>
          <a:schemeClr val="tx2"/>
        </a:buClr>
        <a:buChar char="•"/>
        <a:defRPr sz="36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3200">
          <a:solidFill>
            <a:srgbClr val="FFFFFF"/>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800">
          <a:solidFill>
            <a:srgbClr val="FFFFFF"/>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5pPr>
      <a:lvl6pPr marL="25146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6pPr>
      <a:lvl7pPr marL="29718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7pPr>
      <a:lvl8pPr marL="34290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8pPr>
      <a:lvl9pPr marL="38862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userDrawn="1"/>
        </p:nvSpPr>
        <p:spPr bwMode="auto">
          <a:xfrm>
            <a:off x="-28575"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Luke 1:1-4</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9" name="Text Box 3"/>
          <p:cNvSpPr txBox="1">
            <a:spLocks noChangeArrowheads="1"/>
          </p:cNvSpPr>
          <p:nvPr userDrawn="1"/>
        </p:nvSpPr>
        <p:spPr bwMode="auto">
          <a:xfrm>
            <a:off x="733425" y="1120775"/>
            <a:ext cx="8229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Inasmuch as many have taken in hand to set in order a narrative of those things which have been fulfilled among us,</a:t>
            </a:r>
          </a:p>
          <a:p>
            <a:pPr algn="l">
              <a:defRPr/>
            </a:pPr>
            <a:r>
              <a:rPr lang="en-US" sz="3200" dirty="0" smtClean="0">
                <a:solidFill>
                  <a:srgbClr val="FFFFCC"/>
                </a:solidFill>
                <a:latin typeface="Frutiger 57Cn" charset="0"/>
              </a:rPr>
              <a:t>2 just as those who from the beginning were eyewitnesses and ministers of the word delivered them to us,</a:t>
            </a:r>
          </a:p>
          <a:p>
            <a:pPr algn="l">
              <a:defRPr/>
            </a:pPr>
            <a:r>
              <a:rPr lang="en-US" sz="3200" dirty="0" smtClean="0">
                <a:solidFill>
                  <a:srgbClr val="FFFFCC"/>
                </a:solidFill>
                <a:latin typeface="Frutiger 57Cn" charset="0"/>
              </a:rPr>
              <a:t>3 it seemed good to me also, having had perfect understanding of all things from the very first, to write to you an orderly account, most excellent </a:t>
            </a:r>
            <a:r>
              <a:rPr lang="en-US" sz="3200" dirty="0" err="1" smtClean="0">
                <a:solidFill>
                  <a:srgbClr val="FFFFCC"/>
                </a:solidFill>
                <a:latin typeface="Frutiger 57Cn" charset="0"/>
              </a:rPr>
              <a:t>Theophilus</a:t>
            </a:r>
            <a:r>
              <a:rPr lang="en-US" sz="3200" dirty="0" smtClean="0">
                <a:solidFill>
                  <a:srgbClr val="FFFFCC"/>
                </a:solidFill>
                <a:latin typeface="Frutiger 57Cn" charset="0"/>
              </a:rPr>
              <a:t>,</a:t>
            </a:r>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Picture 8"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userDrawn="1"/>
        </p:nvSpPr>
        <p:spPr bwMode="auto">
          <a:xfrm>
            <a:off x="0"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Verse reference here</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11" name="Text Box 3"/>
          <p:cNvSpPr txBox="1">
            <a:spLocks noChangeArrowheads="1"/>
          </p:cNvSpPr>
          <p:nvPr userDrawn="1"/>
        </p:nvSpPr>
        <p:spPr bwMode="auto">
          <a:xfrm>
            <a:off x="762000" y="1120775"/>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verses here</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4:17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17  From that time Jesus began to preach and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to </a:t>
            </a:r>
            <a:r>
              <a:rPr lang="en-US" sz="3200" dirty="0">
                <a:latin typeface="Frutiger 57Cn"/>
                <a:cs typeface="Frutiger 57Cn"/>
              </a:rPr>
              <a:t>say, “Repent, for the kingdom of heaven is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t>
            </a:r>
            <a:r>
              <a:rPr lang="en-US" sz="3200" dirty="0">
                <a:latin typeface="Frutiger 57Cn"/>
                <a:cs typeface="Frutiger 57Cn"/>
              </a:rPr>
              <a:t>hand.”</a:t>
            </a:r>
          </a:p>
        </p:txBody>
      </p:sp>
    </p:spTree>
    <p:extLst>
      <p:ext uri="{BB962C8B-B14F-4D97-AF65-F5344CB8AC3E}">
        <p14:creationId xmlns:p14="http://schemas.microsoft.com/office/powerpoint/2010/main" val="9373643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4:17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17  From that time Jesus began to preach and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to </a:t>
            </a:r>
            <a:r>
              <a:rPr lang="en-US" sz="3200" dirty="0">
                <a:latin typeface="Frutiger 57Cn"/>
                <a:cs typeface="Frutiger 57Cn"/>
              </a:rPr>
              <a:t>say, “Repent, for the kingdom of heaven is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t>
            </a:r>
            <a:r>
              <a:rPr lang="en-US" sz="3200" dirty="0">
                <a:latin typeface="Frutiger 57Cn"/>
                <a:cs typeface="Frutiger 57Cn"/>
              </a:rPr>
              <a:t>hand.”</a:t>
            </a:r>
          </a:p>
        </p:txBody>
      </p:sp>
      <p:sp>
        <p:nvSpPr>
          <p:cNvPr id="5" name="Rectangle 2"/>
          <p:cNvSpPr>
            <a:spLocks noChangeArrowheads="1"/>
          </p:cNvSpPr>
          <p:nvPr/>
        </p:nvSpPr>
        <p:spPr bwMode="auto">
          <a:xfrm>
            <a:off x="15612" y="2438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Exodus 20:7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6" name="Text Box 3"/>
          <p:cNvSpPr txBox="1">
            <a:spLocks noChangeArrowheads="1"/>
          </p:cNvSpPr>
          <p:nvPr/>
        </p:nvSpPr>
        <p:spPr bwMode="auto">
          <a:xfrm>
            <a:off x="777612" y="3559175"/>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7  You </a:t>
            </a:r>
            <a:r>
              <a:rPr lang="en-US" sz="3200" dirty="0">
                <a:latin typeface="Frutiger 57Cn"/>
                <a:cs typeface="Frutiger 57Cn"/>
              </a:rPr>
              <a:t>shall not take the name of the LORD your God in vain, for the LORD will not hold him guiltless who takes His name in vain.</a:t>
            </a:r>
          </a:p>
        </p:txBody>
      </p:sp>
    </p:spTree>
    <p:extLst>
      <p:ext uri="{BB962C8B-B14F-4D97-AF65-F5344CB8AC3E}">
        <p14:creationId xmlns:p14="http://schemas.microsoft.com/office/powerpoint/2010/main" val="1301600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20:4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99060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4  “The baptism of John—was it from </a:t>
            </a:r>
            <a:r>
              <a:rPr lang="en-US" sz="3200" dirty="0">
                <a:solidFill>
                  <a:srgbClr val="FFCC66"/>
                </a:solidFill>
                <a:latin typeface="Frutiger 57Cn"/>
                <a:cs typeface="Frutiger 57Cn"/>
              </a:rPr>
              <a:t>heaven</a:t>
            </a:r>
            <a:r>
              <a:rPr lang="en-US" sz="3200" dirty="0">
                <a:latin typeface="Frutiger 57Cn"/>
                <a:cs typeface="Frutiger 57Cn"/>
              </a:rPr>
              <a:t>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or </a:t>
            </a:r>
            <a:r>
              <a:rPr lang="en-US" sz="3200" dirty="0">
                <a:latin typeface="Frutiger 57Cn"/>
                <a:cs typeface="Frutiger 57Cn"/>
              </a:rPr>
              <a:t>from men?”</a:t>
            </a:r>
          </a:p>
        </p:txBody>
      </p:sp>
      <p:sp>
        <p:nvSpPr>
          <p:cNvPr id="5" name="Rectangle 2"/>
          <p:cNvSpPr>
            <a:spLocks noChangeArrowheads="1"/>
          </p:cNvSpPr>
          <p:nvPr/>
        </p:nvSpPr>
        <p:spPr bwMode="auto">
          <a:xfrm>
            <a:off x="15612" y="1957765"/>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Mark 14:62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6" name="Text Box 3"/>
          <p:cNvSpPr txBox="1">
            <a:spLocks noChangeArrowheads="1"/>
          </p:cNvSpPr>
          <p:nvPr/>
        </p:nvSpPr>
        <p:spPr bwMode="auto">
          <a:xfrm>
            <a:off x="777612" y="2971800"/>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62  “You will see the Son of Man sitting at the right hand of </a:t>
            </a:r>
            <a:r>
              <a:rPr lang="en-US" sz="3200" dirty="0">
                <a:solidFill>
                  <a:srgbClr val="FFCC66"/>
                </a:solidFill>
                <a:latin typeface="Frutiger 57Cn"/>
                <a:cs typeface="Frutiger 57Cn"/>
              </a:rPr>
              <a:t>the Power, </a:t>
            </a:r>
            <a:r>
              <a:rPr lang="en-US" sz="3200" dirty="0">
                <a:latin typeface="Frutiger 57Cn"/>
                <a:cs typeface="Frutiger 57Cn"/>
              </a:rPr>
              <a:t>and coming with the clouds of heaven.”</a:t>
            </a:r>
          </a:p>
        </p:txBody>
      </p:sp>
      <p:sp>
        <p:nvSpPr>
          <p:cNvPr id="7" name="Rectangle 2"/>
          <p:cNvSpPr>
            <a:spLocks noChangeArrowheads="1"/>
          </p:cNvSpPr>
          <p:nvPr/>
        </p:nvSpPr>
        <p:spPr bwMode="auto">
          <a:xfrm>
            <a:off x="0" y="40386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4:23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8" name="Text Box 3"/>
          <p:cNvSpPr txBox="1">
            <a:spLocks noChangeArrowheads="1"/>
          </p:cNvSpPr>
          <p:nvPr/>
        </p:nvSpPr>
        <p:spPr bwMode="auto">
          <a:xfrm>
            <a:off x="762000" y="5159375"/>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dirty="0">
                <a:latin typeface="Frutiger 57Cn"/>
                <a:cs typeface="Frutiger 57Cn"/>
              </a:rPr>
              <a:t>23  “But the hour is coming, and now is, when the true worshipers will worship </a:t>
            </a:r>
            <a:r>
              <a:rPr lang="en-US" sz="3200" dirty="0">
                <a:solidFill>
                  <a:srgbClr val="FFCC66"/>
                </a:solidFill>
                <a:latin typeface="Frutiger 57Cn"/>
                <a:cs typeface="Frutiger 57Cn"/>
              </a:rPr>
              <a:t>the Father </a:t>
            </a:r>
            <a:r>
              <a:rPr lang="en-US" sz="3200" dirty="0">
                <a:latin typeface="Frutiger 57Cn"/>
                <a:cs typeface="Frutiger 57Cn"/>
              </a:rPr>
              <a:t>in spirit and truth; for </a:t>
            </a:r>
            <a:r>
              <a:rPr lang="en-US" sz="3200" dirty="0">
                <a:solidFill>
                  <a:srgbClr val="FFCC66"/>
                </a:solidFill>
                <a:latin typeface="Frutiger 57Cn"/>
                <a:cs typeface="Frutiger 57Cn"/>
              </a:rPr>
              <a:t>the Father </a:t>
            </a:r>
            <a:r>
              <a:rPr lang="en-US" sz="3200" dirty="0">
                <a:latin typeface="Frutiger 57Cn"/>
                <a:cs typeface="Frutiger 57Cn"/>
              </a:rPr>
              <a:t>is seeking such to worship Him. </a:t>
            </a:r>
          </a:p>
        </p:txBody>
      </p:sp>
    </p:spTree>
    <p:extLst>
      <p:ext uri="{BB962C8B-B14F-4D97-AF65-F5344CB8AC3E}">
        <p14:creationId xmlns:p14="http://schemas.microsoft.com/office/powerpoint/2010/main" val="612849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4:14-15</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14  Then </a:t>
            </a:r>
            <a:r>
              <a:rPr lang="en-US" sz="3200" dirty="0">
                <a:latin typeface="Frutiger 57Cn"/>
                <a:cs typeface="Frutiger 57Cn"/>
              </a:rPr>
              <a:t>Jesus returned in the power of the Spirit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to </a:t>
            </a:r>
            <a:r>
              <a:rPr lang="en-US" sz="3200" dirty="0">
                <a:latin typeface="Frutiger 57Cn"/>
                <a:cs typeface="Frutiger 57Cn"/>
              </a:rPr>
              <a:t>Galilee, and news of Him went out through all the surrounding region.</a:t>
            </a:r>
          </a:p>
          <a:p>
            <a:pPr algn="l"/>
            <a:r>
              <a:rPr lang="en-US" sz="3200" dirty="0" smtClean="0">
                <a:latin typeface="Frutiger 57Cn"/>
                <a:cs typeface="Frutiger 57Cn"/>
              </a:rPr>
              <a:t>15  </a:t>
            </a:r>
            <a:r>
              <a:rPr lang="en-US" sz="3200" dirty="0">
                <a:latin typeface="Frutiger 57Cn"/>
                <a:cs typeface="Frutiger 57Cn"/>
              </a:rPr>
              <a:t>And He taught in their synagogues, being glorified by all.</a:t>
            </a:r>
          </a:p>
        </p:txBody>
      </p:sp>
    </p:spTree>
    <p:extLst>
      <p:ext uri="{BB962C8B-B14F-4D97-AF65-F5344CB8AC3E}">
        <p14:creationId xmlns:p14="http://schemas.microsoft.com/office/powerpoint/2010/main" val="3669631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4:46-54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46  So Jesus came again to Cana of Galilee where He had made the water wine. And there was a certain nobleman whose son was sick at Capernaum.</a:t>
            </a:r>
          </a:p>
          <a:p>
            <a:pPr algn="l"/>
            <a:r>
              <a:rPr lang="en-US" sz="3200" dirty="0">
                <a:latin typeface="Frutiger 57Cn"/>
                <a:cs typeface="Frutiger 57Cn"/>
              </a:rPr>
              <a:t>47  When he heard that Jesus had come out of Judea into Galilee, he went to Him and implored Him to come down and heal his son, for he was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t>
            </a:r>
            <a:r>
              <a:rPr lang="en-US" sz="3200" dirty="0">
                <a:latin typeface="Frutiger 57Cn"/>
                <a:cs typeface="Frutiger 57Cn"/>
              </a:rPr>
              <a:t>the point of death</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2127262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471" y="0"/>
            <a:ext cx="6848203" cy="6858000"/>
          </a:xfrm>
          <a:prstGeom prst="rect">
            <a:avLst/>
          </a:prstGeom>
        </p:spPr>
      </p:pic>
    </p:spTree>
    <p:extLst>
      <p:ext uri="{BB962C8B-B14F-4D97-AF65-F5344CB8AC3E}">
        <p14:creationId xmlns:p14="http://schemas.microsoft.com/office/powerpoint/2010/main" val="1608804883"/>
      </p:ext>
    </p:extLst>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4:46-54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46  So Jesus came again to Cana of Galilee where He had made the water wine. And there was a certain nobleman whose son was sick at Capernaum.</a:t>
            </a:r>
          </a:p>
          <a:p>
            <a:pPr algn="l"/>
            <a:r>
              <a:rPr lang="en-US" sz="3200" dirty="0">
                <a:latin typeface="Frutiger 57Cn"/>
                <a:cs typeface="Frutiger 57Cn"/>
              </a:rPr>
              <a:t>47  When he heard that Jesus had come out of Judea into Galilee, he went to Him and implored Him to come down and heal his son, for he was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t>
            </a:r>
            <a:r>
              <a:rPr lang="en-US" sz="3200" dirty="0">
                <a:latin typeface="Frutiger 57Cn"/>
                <a:cs typeface="Frutiger 57Cn"/>
              </a:rPr>
              <a:t>the point of death</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374953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471" y="0"/>
            <a:ext cx="6848203" cy="6858000"/>
          </a:xfrm>
          <a:prstGeom prst="rect">
            <a:avLst/>
          </a:prstGeom>
        </p:spPr>
      </p:pic>
    </p:spTree>
    <p:extLst>
      <p:ext uri="{BB962C8B-B14F-4D97-AF65-F5344CB8AC3E}">
        <p14:creationId xmlns:p14="http://schemas.microsoft.com/office/powerpoint/2010/main" val="3756638784"/>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4:46-54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48  </a:t>
            </a:r>
            <a:r>
              <a:rPr lang="en-US" sz="3200" dirty="0">
                <a:latin typeface="Frutiger 57Cn"/>
                <a:cs typeface="Frutiger 57Cn"/>
              </a:rPr>
              <a:t>Then Jesus said to him, “Unless you people see signs and wonders, you will by no means believe.”</a:t>
            </a:r>
          </a:p>
          <a:p>
            <a:pPr algn="l"/>
            <a:r>
              <a:rPr lang="en-US" sz="3200" dirty="0">
                <a:latin typeface="Frutiger 57Cn"/>
                <a:cs typeface="Frutiger 57Cn"/>
              </a:rPr>
              <a:t>49  The nobleman said to Him, “Sir, come down before my child dies!”</a:t>
            </a:r>
          </a:p>
          <a:p>
            <a:pPr algn="l"/>
            <a:r>
              <a:rPr lang="en-US" sz="3200" dirty="0">
                <a:latin typeface="Frutiger 57Cn"/>
                <a:cs typeface="Frutiger 57Cn"/>
              </a:rPr>
              <a:t>50  Jesus said to him, “Go your way; your son lives.” So the man believed the word that Jesus spoke to him, and he went his way</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948244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4:46-54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51  </a:t>
            </a:r>
            <a:r>
              <a:rPr lang="en-US" sz="3200" dirty="0">
                <a:latin typeface="Frutiger 57Cn"/>
                <a:cs typeface="Frutiger 57Cn"/>
              </a:rPr>
              <a:t>And as he was now going down, his servants met him and told him, saying, “Your son lives!”</a:t>
            </a:r>
          </a:p>
          <a:p>
            <a:pPr algn="l"/>
            <a:r>
              <a:rPr lang="en-US" sz="3200" dirty="0">
                <a:latin typeface="Frutiger 57Cn"/>
                <a:cs typeface="Frutiger 57Cn"/>
              </a:rPr>
              <a:t>52  Then he inquired of them the hour when he got better. And they said to him, “Yesterday at the seventh hour the fever left him.”</a:t>
            </a:r>
          </a:p>
          <a:p>
            <a:pPr algn="l"/>
            <a:r>
              <a:rPr lang="en-US" sz="3200" dirty="0">
                <a:latin typeface="Frutiger 57Cn"/>
                <a:cs typeface="Frutiger 57Cn"/>
              </a:rPr>
              <a:t>53  So the father knew that it was at the same hour in which Jesus said to him, “Your son lives.” And he himself believed, and his whole household.</a:t>
            </a:r>
          </a:p>
          <a:p>
            <a:pPr algn="l"/>
            <a:r>
              <a:rPr lang="en-US" sz="3200" dirty="0">
                <a:latin typeface="Frutiger 57Cn"/>
                <a:cs typeface="Frutiger 57Cn"/>
              </a:rPr>
              <a:t>54  This again is the second sign Jesus did when He had come out of Judea into Galilee.</a:t>
            </a:r>
          </a:p>
        </p:txBody>
      </p:sp>
    </p:spTree>
    <p:extLst>
      <p:ext uri="{BB962C8B-B14F-4D97-AF65-F5344CB8AC3E}">
        <p14:creationId xmlns:p14="http://schemas.microsoft.com/office/powerpoint/2010/main" val="34582649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0" y="1106219"/>
            <a:ext cx="9144000" cy="4842864"/>
          </a:xfrm>
          <a:prstGeom prst="rect">
            <a:avLst/>
          </a:prstGeom>
          <a:noFill/>
          <a:ln w="12700">
            <a:noFill/>
            <a:miter lim="800000"/>
            <a:headEnd type="none" w="sm" len="sm"/>
            <a:tailEnd type="none" w="sm" len="sm"/>
          </a:ln>
          <a:effectLst>
            <a:outerShdw blurRad="63500" dist="38099" dir="2700000" algn="ctr" rotWithShape="0">
              <a:schemeClr val="bg1">
                <a:alpha val="74998"/>
              </a:schemeClr>
            </a:outerShdw>
          </a:effectLst>
        </p:spPr>
        <p:txBody>
          <a:bodyPr anchor="b">
            <a:spAutoFit/>
          </a:bodyPr>
          <a:lstStyle/>
          <a:p>
            <a:pPr>
              <a:lnSpc>
                <a:spcPct val="90000"/>
              </a:lnSpc>
              <a:defRPr/>
            </a:pPr>
            <a:r>
              <a:rPr lang="en-US" sz="7200" b="1" dirty="0" smtClean="0">
                <a:latin typeface="Papyrus" charset="0"/>
              </a:rPr>
              <a:t>The Gospels</a:t>
            </a:r>
          </a:p>
          <a:p>
            <a:pPr>
              <a:lnSpc>
                <a:spcPct val="90000"/>
              </a:lnSpc>
              <a:defRPr/>
            </a:pPr>
            <a:endParaRPr lang="en-US" sz="5400" b="1" dirty="0" smtClean="0">
              <a:latin typeface="Papyrus" charset="0"/>
            </a:endParaRPr>
          </a:p>
          <a:p>
            <a:pPr>
              <a:lnSpc>
                <a:spcPct val="90000"/>
              </a:lnSpc>
              <a:defRPr/>
            </a:pPr>
            <a:r>
              <a:rPr lang="en-US" sz="5400" b="1" dirty="0" smtClean="0">
                <a:latin typeface="Papyrus" charset="0"/>
              </a:rPr>
              <a:t>Jesus Heals a </a:t>
            </a:r>
            <a:br>
              <a:rPr lang="en-US" sz="5400" b="1" dirty="0" smtClean="0">
                <a:latin typeface="Papyrus" charset="0"/>
              </a:rPr>
            </a:br>
            <a:r>
              <a:rPr lang="en-US" sz="5400" b="1" dirty="0" smtClean="0">
                <a:latin typeface="Papyrus" charset="0"/>
              </a:rPr>
              <a:t>Nobleman’s Son, </a:t>
            </a:r>
          </a:p>
          <a:p>
            <a:pPr>
              <a:lnSpc>
                <a:spcPct val="90000"/>
              </a:lnSpc>
              <a:defRPr/>
            </a:pPr>
            <a:r>
              <a:rPr lang="en-US" sz="5400" b="1" dirty="0" smtClean="0">
                <a:latin typeface="Papyrus" charset="0"/>
              </a:rPr>
              <a:t>Then Is Rejected </a:t>
            </a:r>
          </a:p>
          <a:p>
            <a:pPr>
              <a:lnSpc>
                <a:spcPct val="90000"/>
              </a:lnSpc>
              <a:defRPr/>
            </a:pPr>
            <a:r>
              <a:rPr lang="en-US" sz="5400" b="1" dirty="0" smtClean="0">
                <a:latin typeface="Papyrus" charset="0"/>
              </a:rPr>
              <a:t>in Nazareth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1" descr="Nazareth illustration first centu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44500"/>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4379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15-Lachish-battering-r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0" y="838200"/>
            <a:ext cx="10104437" cy="5105400"/>
          </a:xfrm>
          <a:prstGeom prst="rect">
            <a:avLst/>
          </a:prstGeom>
        </p:spPr>
      </p:pic>
    </p:spTree>
    <p:extLst>
      <p:ext uri="{BB962C8B-B14F-4D97-AF65-F5344CB8AC3E}">
        <p14:creationId xmlns:p14="http://schemas.microsoft.com/office/powerpoint/2010/main" val="24086890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p:cNvPicPr>
            <a:picLocks noChangeAspect="1"/>
          </p:cNvPicPr>
          <p:nvPr/>
        </p:nvPicPr>
        <p:blipFill>
          <a:blip r:embed="rId2"/>
          <a:stretch>
            <a:fillRect/>
          </a:stretch>
        </p:blipFill>
        <p:spPr>
          <a:xfrm>
            <a:off x="139700" y="0"/>
            <a:ext cx="8857196" cy="6858000"/>
          </a:xfrm>
          <a:prstGeom prst="rect">
            <a:avLst/>
          </a:prstGeom>
        </p:spPr>
      </p:pic>
    </p:spTree>
    <p:extLst>
      <p:ext uri="{BB962C8B-B14F-4D97-AF65-F5344CB8AC3E}">
        <p14:creationId xmlns:p14="http://schemas.microsoft.com/office/powerpoint/2010/main" val="11541810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image.ax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 y="457200"/>
            <a:ext cx="9146222" cy="5827450"/>
          </a:xfrm>
          <a:prstGeom prst="rect">
            <a:avLst/>
          </a:prstGeom>
        </p:spPr>
      </p:pic>
    </p:spTree>
    <p:extLst>
      <p:ext uri="{BB962C8B-B14F-4D97-AF65-F5344CB8AC3E}">
        <p14:creationId xmlns:p14="http://schemas.microsoft.com/office/powerpoint/2010/main" val="26528162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0"/>
            <a:ext cx="8291192" cy="6858000"/>
          </a:xfrm>
          <a:prstGeom prst="rect">
            <a:avLst/>
          </a:prstGeom>
        </p:spPr>
      </p:pic>
    </p:spTree>
    <p:extLst>
      <p:ext uri="{BB962C8B-B14F-4D97-AF65-F5344CB8AC3E}">
        <p14:creationId xmlns:p14="http://schemas.microsoft.com/office/powerpoint/2010/main" val="3590019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onnellWarChar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1" y="457200"/>
            <a:ext cx="9147161" cy="5799300"/>
          </a:xfrm>
          <a:prstGeom prst="rect">
            <a:avLst/>
          </a:prstGeom>
        </p:spPr>
      </p:pic>
    </p:spTree>
    <p:extLst>
      <p:ext uri="{BB962C8B-B14F-4D97-AF65-F5344CB8AC3E}">
        <p14:creationId xmlns:p14="http://schemas.microsoft.com/office/powerpoint/2010/main" val="1993562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471" y="0"/>
            <a:ext cx="6848203" cy="6858000"/>
          </a:xfrm>
          <a:prstGeom prst="rect">
            <a:avLst/>
          </a:prstGeom>
        </p:spPr>
      </p:pic>
    </p:spTree>
    <p:extLst>
      <p:ext uri="{BB962C8B-B14F-4D97-AF65-F5344CB8AC3E}">
        <p14:creationId xmlns:p14="http://schemas.microsoft.com/office/powerpoint/2010/main" val="3874787159"/>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9:1-2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Nevertheless the gloom will not be upon her who is distressed, as when at first He lightly esteemed the land of </a:t>
            </a:r>
            <a:r>
              <a:rPr lang="en-US" sz="3200" dirty="0" err="1">
                <a:latin typeface="Frutiger 57Cn"/>
                <a:cs typeface="Frutiger 57Cn"/>
              </a:rPr>
              <a:t>Zebulun</a:t>
            </a:r>
            <a:r>
              <a:rPr lang="en-US" sz="3200" dirty="0">
                <a:latin typeface="Frutiger 57Cn"/>
                <a:cs typeface="Frutiger 57Cn"/>
              </a:rPr>
              <a:t> and the land of Naphtali, and afterward more heavily oppressed her, by the way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of </a:t>
            </a:r>
            <a:r>
              <a:rPr lang="en-US" sz="3200" dirty="0">
                <a:latin typeface="Frutiger 57Cn"/>
                <a:cs typeface="Frutiger 57Cn"/>
              </a:rPr>
              <a:t>the sea, beyond the Jordan, </a:t>
            </a:r>
            <a:r>
              <a:rPr lang="en-US" sz="3200" i="1" dirty="0">
                <a:latin typeface="Frutiger 57Cn"/>
                <a:cs typeface="Frutiger 57Cn"/>
              </a:rPr>
              <a:t>in Galilee of the Gentiles.</a:t>
            </a:r>
            <a:br>
              <a:rPr lang="en-US" sz="3200" i="1" dirty="0">
                <a:latin typeface="Frutiger 57Cn"/>
                <a:cs typeface="Frutiger 57Cn"/>
              </a:rPr>
            </a:br>
            <a:r>
              <a:rPr lang="en-US" sz="3200" dirty="0" smtClean="0">
                <a:latin typeface="Frutiger 57Cn"/>
                <a:cs typeface="Frutiger 57Cn"/>
              </a:rPr>
              <a:t>2  </a:t>
            </a:r>
            <a:r>
              <a:rPr lang="en-US" sz="3200" dirty="0">
                <a:latin typeface="Frutiger 57Cn"/>
                <a:cs typeface="Frutiger 57Cn"/>
              </a:rPr>
              <a:t>The people who walked in darkness </a:t>
            </a:r>
            <a:r>
              <a:rPr lang="en-US" sz="3200" i="1" dirty="0">
                <a:latin typeface="Frutiger 57Cn"/>
                <a:cs typeface="Frutiger 57Cn"/>
              </a:rPr>
              <a:t>have seen </a:t>
            </a:r>
            <a:r>
              <a:rPr lang="en-US" sz="3200" i="1" dirty="0" smtClean="0">
                <a:latin typeface="Frutiger 57Cn"/>
                <a:cs typeface="Frutiger 57Cn"/>
              </a:rPr>
              <a:t/>
            </a:r>
            <a:br>
              <a:rPr lang="en-US" sz="3200" i="1" dirty="0" smtClean="0">
                <a:latin typeface="Frutiger 57Cn"/>
                <a:cs typeface="Frutiger 57Cn"/>
              </a:rPr>
            </a:br>
            <a:r>
              <a:rPr lang="en-US" sz="3200" i="1" dirty="0" smtClean="0">
                <a:latin typeface="Frutiger 57Cn"/>
                <a:cs typeface="Frutiger 57Cn"/>
              </a:rPr>
              <a:t>a </a:t>
            </a:r>
            <a:r>
              <a:rPr lang="en-US" sz="3200" i="1" dirty="0">
                <a:latin typeface="Frutiger 57Cn"/>
                <a:cs typeface="Frutiger 57Cn"/>
              </a:rPr>
              <a:t>great light; </a:t>
            </a:r>
            <a:r>
              <a:rPr lang="en-US" sz="3200" dirty="0">
                <a:latin typeface="Frutiger 57Cn"/>
                <a:cs typeface="Frutiger 57Cn"/>
              </a:rPr>
              <a:t>those who dwelt in the land of the shadow of death, </a:t>
            </a:r>
            <a:r>
              <a:rPr lang="en-US" sz="3200" i="1" dirty="0">
                <a:latin typeface="Frutiger 57Cn"/>
                <a:cs typeface="Frutiger 57Cn"/>
              </a:rPr>
              <a:t>upon them a light has shined.</a:t>
            </a:r>
          </a:p>
        </p:txBody>
      </p:sp>
    </p:spTree>
    <p:extLst>
      <p:ext uri="{BB962C8B-B14F-4D97-AF65-F5344CB8AC3E}">
        <p14:creationId xmlns:p14="http://schemas.microsoft.com/office/powerpoint/2010/main" val="3439959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1" descr="Nazareth illustration first centur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44500"/>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07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16  So He came to Nazareth, where He had been brought up. And as His custom was, He went into the synagogue on the Sabbath day, and stood up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to </a:t>
            </a:r>
            <a:r>
              <a:rPr lang="en-US" sz="3200" dirty="0">
                <a:latin typeface="Frutiger 57Cn"/>
                <a:cs typeface="Frutiger 57Cn"/>
              </a:rPr>
              <a:t>read</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2967280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4:43-45</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43  Now </a:t>
            </a:r>
            <a:r>
              <a:rPr lang="en-US" sz="3200" dirty="0">
                <a:latin typeface="Frutiger 57Cn"/>
                <a:cs typeface="Frutiger 57Cn"/>
              </a:rPr>
              <a:t>after the two days He departed from there and went to Galilee.</a:t>
            </a:r>
          </a:p>
          <a:p>
            <a:pPr algn="l"/>
            <a:r>
              <a:rPr lang="en-US" sz="3200" dirty="0" smtClean="0">
                <a:latin typeface="Frutiger 57Cn"/>
                <a:cs typeface="Frutiger 57Cn"/>
              </a:rPr>
              <a:t>44  </a:t>
            </a:r>
            <a:r>
              <a:rPr lang="en-US" sz="3200" dirty="0">
                <a:latin typeface="Frutiger 57Cn"/>
                <a:cs typeface="Frutiger 57Cn"/>
              </a:rPr>
              <a:t>For Jesus Himself testified that a prophet has no honor in his own country.</a:t>
            </a:r>
          </a:p>
          <a:p>
            <a:pPr algn="l"/>
            <a:r>
              <a:rPr lang="en-US" sz="3200" dirty="0">
                <a:latin typeface="Frutiger 57Cn"/>
                <a:cs typeface="Frutiger 57Cn"/>
              </a:rPr>
              <a:t>45  So when He came to Galilee, the Galileans received Him, having seen all the things He did in Jerusalem at the feast; for they also had gone to the feast.</a:t>
            </a:r>
          </a:p>
        </p:txBody>
      </p:sp>
    </p:spTree>
    <p:extLst>
      <p:ext uri="{BB962C8B-B14F-4D97-AF65-F5344CB8AC3E}">
        <p14:creationId xmlns:p14="http://schemas.microsoft.com/office/powerpoint/2010/main" val="1584310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s_teaching_synagog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630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17  </a:t>
            </a:r>
            <a:r>
              <a:rPr lang="en-US" sz="3200" dirty="0">
                <a:latin typeface="Frutiger 57Cn"/>
                <a:cs typeface="Frutiger 57Cn"/>
              </a:rPr>
              <a:t>And He was handed the book of the prophet Isaiah. And when He had opened the book, He found the place where it was written:</a:t>
            </a:r>
          </a:p>
          <a:p>
            <a:pPr algn="l"/>
            <a:r>
              <a:rPr lang="en-US" sz="3200" dirty="0">
                <a:latin typeface="Frutiger 57Cn"/>
                <a:cs typeface="Frutiger 57Cn"/>
              </a:rPr>
              <a:t>18  “The Spirit of the Lord is upon Me, </a:t>
            </a:r>
            <a:r>
              <a:rPr lang="en-US" sz="3200" dirty="0" smtClean="0">
                <a:latin typeface="Frutiger 57Cn"/>
                <a:cs typeface="Frutiger 57Cn"/>
              </a:rPr>
              <a:t>because </a:t>
            </a:r>
            <a:r>
              <a:rPr lang="en-US" sz="3200" dirty="0">
                <a:latin typeface="Frutiger 57Cn"/>
                <a:cs typeface="Frutiger 57Cn"/>
              </a:rPr>
              <a:t>He has anointed Me </a:t>
            </a:r>
            <a:r>
              <a:rPr lang="en-US" sz="3200" dirty="0" smtClean="0">
                <a:latin typeface="Frutiger 57Cn"/>
                <a:cs typeface="Frutiger 57Cn"/>
              </a:rPr>
              <a:t>to </a:t>
            </a:r>
            <a:r>
              <a:rPr lang="en-US" sz="3200" dirty="0">
                <a:latin typeface="Frutiger 57Cn"/>
                <a:cs typeface="Frutiger 57Cn"/>
              </a:rPr>
              <a:t>preach the gospel to the poor; He has sent Me to heal the brokenhearted, </a:t>
            </a:r>
            <a:r>
              <a:rPr lang="en-US" sz="3200" dirty="0" smtClean="0">
                <a:latin typeface="Frutiger 57Cn"/>
                <a:cs typeface="Frutiger 57Cn"/>
              </a:rPr>
              <a:t>to </a:t>
            </a:r>
            <a:r>
              <a:rPr lang="en-US" sz="3200" dirty="0">
                <a:latin typeface="Frutiger 57Cn"/>
                <a:cs typeface="Frutiger 57Cn"/>
              </a:rPr>
              <a:t>proclaim liberty to the captives </a:t>
            </a:r>
            <a:r>
              <a:rPr lang="en-US" sz="3200" dirty="0" smtClean="0">
                <a:latin typeface="Frutiger 57Cn"/>
                <a:cs typeface="Frutiger 57Cn"/>
              </a:rPr>
              <a:t>and </a:t>
            </a:r>
            <a:r>
              <a:rPr lang="en-US" sz="3200" dirty="0">
                <a:latin typeface="Frutiger 57Cn"/>
                <a:cs typeface="Frutiger 57Cn"/>
              </a:rPr>
              <a:t>recovery of sight to the blind, </a:t>
            </a:r>
            <a:r>
              <a:rPr lang="en-US" sz="3200" dirty="0" smtClean="0">
                <a:latin typeface="Frutiger 57Cn"/>
                <a:cs typeface="Frutiger 57Cn"/>
              </a:rPr>
              <a:t>to </a:t>
            </a:r>
            <a:r>
              <a:rPr lang="en-US" sz="3200" dirty="0">
                <a:latin typeface="Frutiger 57Cn"/>
                <a:cs typeface="Frutiger 57Cn"/>
              </a:rPr>
              <a:t>set at liberty those who are oppressed;</a:t>
            </a:r>
          </a:p>
          <a:p>
            <a:pPr algn="l"/>
            <a:r>
              <a:rPr lang="en-US" sz="3200" dirty="0">
                <a:latin typeface="Frutiger 57Cn"/>
                <a:cs typeface="Frutiger 57Cn"/>
              </a:rPr>
              <a:t>19  To proclaim the acceptable year of the Lord.</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490650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61:1-6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“The Spirit of the Lord GOD is upon Me, </a:t>
            </a:r>
            <a:r>
              <a:rPr lang="en-US" sz="3200" dirty="0" smtClean="0">
                <a:latin typeface="Frutiger 57Cn"/>
                <a:cs typeface="Frutiger 57Cn"/>
              </a:rPr>
              <a:t>because </a:t>
            </a:r>
            <a:r>
              <a:rPr lang="en-US" sz="3200" dirty="0">
                <a:latin typeface="Frutiger 57Cn"/>
                <a:cs typeface="Frutiger 57Cn"/>
              </a:rPr>
              <a:t>the LORD has anointed Me to preach good tidings to the poor; He has sent Me to heal the brokenhearted, to proclaim liberty to the captives, and the opening of the prison to those who are bound;</a:t>
            </a:r>
          </a:p>
          <a:p>
            <a:pPr algn="l"/>
            <a:r>
              <a:rPr lang="en-US" sz="3200" dirty="0" smtClean="0">
                <a:latin typeface="Frutiger 57Cn"/>
                <a:cs typeface="Frutiger 57Cn"/>
              </a:rPr>
              <a:t>2  To </a:t>
            </a:r>
            <a:r>
              <a:rPr lang="en-US" sz="3200" dirty="0">
                <a:latin typeface="Frutiger 57Cn"/>
                <a:cs typeface="Frutiger 57Cn"/>
              </a:rPr>
              <a:t>proclaim the acceptable year of the LORD, </a:t>
            </a:r>
          </a:p>
          <a:p>
            <a:pPr algn="l"/>
            <a:r>
              <a:rPr lang="en-US" sz="3200" u="sng" dirty="0" smtClean="0">
                <a:solidFill>
                  <a:srgbClr val="FFFFCC"/>
                </a:solidFill>
                <a:latin typeface="Frutiger 57Cn"/>
                <a:cs typeface="Frutiger 57Cn"/>
              </a:rPr>
              <a:t>and </a:t>
            </a:r>
            <a:r>
              <a:rPr lang="en-US" sz="3200" u="sng" dirty="0">
                <a:solidFill>
                  <a:srgbClr val="FFFFCC"/>
                </a:solidFill>
                <a:latin typeface="Frutiger 57Cn"/>
                <a:cs typeface="Frutiger 57Cn"/>
              </a:rPr>
              <a:t>the day of vengeance of our God; to comfort all who mourn</a:t>
            </a:r>
            <a:r>
              <a:rPr lang="en-US" sz="3200" u="sng" dirty="0" smtClean="0">
                <a:solidFill>
                  <a:srgbClr val="FFFFCC"/>
                </a:solidFill>
                <a:latin typeface="Frutiger 57Cn"/>
                <a:cs typeface="Frutiger 57Cn"/>
              </a:rPr>
              <a:t>,</a:t>
            </a:r>
            <a:endParaRPr lang="en-US" sz="3200" u="sng" dirty="0">
              <a:solidFill>
                <a:srgbClr val="FFFFCC"/>
              </a:solidFill>
              <a:latin typeface="Frutiger 57Cn"/>
              <a:cs typeface="Frutiger 57Cn"/>
            </a:endParaRPr>
          </a:p>
        </p:txBody>
      </p:sp>
    </p:spTree>
    <p:extLst>
      <p:ext uri="{BB962C8B-B14F-4D97-AF65-F5344CB8AC3E}">
        <p14:creationId xmlns:p14="http://schemas.microsoft.com/office/powerpoint/2010/main" val="2679929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61:1-6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u="sng" dirty="0" smtClean="0">
                <a:solidFill>
                  <a:srgbClr val="FFFFCC"/>
                </a:solidFill>
                <a:latin typeface="Frutiger 57Cn"/>
                <a:cs typeface="Frutiger 57Cn"/>
              </a:rPr>
              <a:t>3  </a:t>
            </a:r>
            <a:r>
              <a:rPr lang="en-US" sz="3200" u="sng" dirty="0">
                <a:solidFill>
                  <a:srgbClr val="FFFFCC"/>
                </a:solidFill>
                <a:latin typeface="Frutiger 57Cn"/>
                <a:cs typeface="Frutiger 57Cn"/>
              </a:rPr>
              <a:t>To console those who mourn in Zion, to give them beauty for ashes, the oil of joy for mourning, the garment of praise for the spirit of heaviness; that they may be called trees of righteousness, the planting of the LORD, that He may be glorified.”</a:t>
            </a:r>
          </a:p>
          <a:p>
            <a:pPr algn="l"/>
            <a:r>
              <a:rPr lang="en-US" sz="3200" u="sng" dirty="0" smtClean="0">
                <a:solidFill>
                  <a:srgbClr val="FFFFCC"/>
                </a:solidFill>
                <a:latin typeface="Frutiger 57Cn"/>
                <a:cs typeface="Frutiger 57Cn"/>
              </a:rPr>
              <a:t>4  And </a:t>
            </a:r>
            <a:r>
              <a:rPr lang="en-US" sz="3200" u="sng" dirty="0">
                <a:solidFill>
                  <a:srgbClr val="FFFFCC"/>
                </a:solidFill>
                <a:latin typeface="Frutiger 57Cn"/>
                <a:cs typeface="Frutiger 57Cn"/>
              </a:rPr>
              <a:t>they shall rebuild the old ruins, they shall raise up the former desolations, and they shall repair the ruined cities, the desolations of many generations</a:t>
            </a:r>
            <a:r>
              <a:rPr lang="en-US" sz="3200" u="sng" dirty="0" smtClean="0">
                <a:solidFill>
                  <a:srgbClr val="FFFFCC"/>
                </a:solidFill>
                <a:latin typeface="Frutiger 57Cn"/>
                <a:cs typeface="Frutiger 57Cn"/>
              </a:rPr>
              <a:t>.</a:t>
            </a:r>
            <a:endParaRPr lang="en-US" sz="3200" u="sng" dirty="0">
              <a:solidFill>
                <a:srgbClr val="FFFFCC"/>
              </a:solidFill>
              <a:latin typeface="Frutiger 57Cn"/>
              <a:cs typeface="Frutiger 57Cn"/>
            </a:endParaRPr>
          </a:p>
        </p:txBody>
      </p:sp>
    </p:spTree>
    <p:extLst>
      <p:ext uri="{BB962C8B-B14F-4D97-AF65-F5344CB8AC3E}">
        <p14:creationId xmlns:p14="http://schemas.microsoft.com/office/powerpoint/2010/main" val="759254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61:1-6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u="sng" dirty="0" smtClean="0">
                <a:solidFill>
                  <a:srgbClr val="FFFFCC"/>
                </a:solidFill>
                <a:latin typeface="Frutiger 57Cn"/>
                <a:cs typeface="Frutiger 57Cn"/>
              </a:rPr>
              <a:t>5  Strangers </a:t>
            </a:r>
            <a:r>
              <a:rPr lang="en-US" sz="3200" u="sng" dirty="0">
                <a:solidFill>
                  <a:srgbClr val="FFFFCC"/>
                </a:solidFill>
                <a:latin typeface="Frutiger 57Cn"/>
                <a:cs typeface="Frutiger 57Cn"/>
              </a:rPr>
              <a:t>shall stand and feed your flocks, and the sons of the foreigners shall be your plowmen and your vinedressers.</a:t>
            </a:r>
          </a:p>
          <a:p>
            <a:pPr algn="l"/>
            <a:r>
              <a:rPr lang="en-US" sz="3200" u="sng" dirty="0" smtClean="0">
                <a:solidFill>
                  <a:srgbClr val="FFFFCC"/>
                </a:solidFill>
                <a:latin typeface="Frutiger 57Cn"/>
                <a:cs typeface="Frutiger 57Cn"/>
              </a:rPr>
              <a:t>6  </a:t>
            </a:r>
            <a:r>
              <a:rPr lang="en-US" sz="3200" u="sng" dirty="0">
                <a:solidFill>
                  <a:srgbClr val="FFFFCC"/>
                </a:solidFill>
                <a:latin typeface="Frutiger 57Cn"/>
                <a:cs typeface="Frutiger 57Cn"/>
              </a:rPr>
              <a:t>But you shall be named the priests of the LORD, they shall call you the servants of our God. You shall eat the riches of the Gentiles, and in their glory you shall boast.</a:t>
            </a:r>
          </a:p>
        </p:txBody>
      </p:sp>
    </p:spTree>
    <p:extLst>
      <p:ext uri="{BB962C8B-B14F-4D97-AF65-F5344CB8AC3E}">
        <p14:creationId xmlns:p14="http://schemas.microsoft.com/office/powerpoint/2010/main" val="1310695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61:1-6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“The Spirit of the Lord GOD is upon Me, </a:t>
            </a:r>
            <a:r>
              <a:rPr lang="en-US" sz="3200" dirty="0" smtClean="0">
                <a:latin typeface="Frutiger 57Cn"/>
                <a:cs typeface="Frutiger 57Cn"/>
              </a:rPr>
              <a:t>because </a:t>
            </a:r>
            <a:r>
              <a:rPr lang="en-US" sz="3200" dirty="0">
                <a:latin typeface="Frutiger 57Cn"/>
                <a:cs typeface="Frutiger 57Cn"/>
              </a:rPr>
              <a:t>the LORD has anointed Me to preach good tidings to the poor; He has sent Me to heal the brokenhearted, to proclaim liberty to the captives, and the opening of the prison to those who are bound;</a:t>
            </a:r>
          </a:p>
          <a:p>
            <a:pPr algn="l"/>
            <a:r>
              <a:rPr lang="en-US" sz="3200" dirty="0" smtClean="0">
                <a:latin typeface="Frutiger 57Cn"/>
                <a:cs typeface="Frutiger 57Cn"/>
              </a:rPr>
              <a:t>2  To </a:t>
            </a:r>
            <a:r>
              <a:rPr lang="en-US" sz="3200" dirty="0">
                <a:latin typeface="Frutiger 57Cn"/>
                <a:cs typeface="Frutiger 57Cn"/>
              </a:rPr>
              <a:t>proclaim the acceptable year of the LORD, </a:t>
            </a:r>
          </a:p>
          <a:p>
            <a:pPr algn="l"/>
            <a:r>
              <a:rPr lang="en-US" sz="3200" u="sng" dirty="0" smtClean="0">
                <a:solidFill>
                  <a:srgbClr val="FFFFCC"/>
                </a:solidFill>
                <a:latin typeface="Frutiger 57Cn"/>
                <a:cs typeface="Frutiger 57Cn"/>
              </a:rPr>
              <a:t>and </a:t>
            </a:r>
            <a:r>
              <a:rPr lang="en-US" sz="3200" u="sng" dirty="0">
                <a:solidFill>
                  <a:srgbClr val="FFFFCC"/>
                </a:solidFill>
                <a:latin typeface="Frutiger 57Cn"/>
                <a:cs typeface="Frutiger 57Cn"/>
              </a:rPr>
              <a:t>the day of vengeance of our God; to comfort all who mourn</a:t>
            </a:r>
            <a:r>
              <a:rPr lang="en-US" sz="3200" u="sng" dirty="0" smtClean="0">
                <a:solidFill>
                  <a:srgbClr val="FFFFCC"/>
                </a:solidFill>
                <a:latin typeface="Frutiger 57Cn"/>
                <a:cs typeface="Frutiger 57Cn"/>
              </a:rPr>
              <a:t>,</a:t>
            </a:r>
            <a:endParaRPr lang="en-US" sz="3200" u="sng" dirty="0">
              <a:solidFill>
                <a:srgbClr val="FFFFCC"/>
              </a:solidFill>
              <a:latin typeface="Frutiger 57Cn"/>
              <a:cs typeface="Frutiger 57Cn"/>
            </a:endParaRPr>
          </a:p>
        </p:txBody>
      </p:sp>
    </p:spTree>
    <p:extLst>
      <p:ext uri="{BB962C8B-B14F-4D97-AF65-F5344CB8AC3E}">
        <p14:creationId xmlns:p14="http://schemas.microsoft.com/office/powerpoint/2010/main" val="3702248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20  </a:t>
            </a:r>
            <a:r>
              <a:rPr lang="en-US" sz="3200" dirty="0">
                <a:latin typeface="Frutiger 57Cn"/>
                <a:cs typeface="Frutiger 57Cn"/>
              </a:rPr>
              <a:t>Then He closed the book, and gave it back to the attendant and sat down. And the eyes of all who were in the synagogue were fixed on Him</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3934378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20  </a:t>
            </a:r>
            <a:r>
              <a:rPr lang="en-US" sz="3200" dirty="0">
                <a:latin typeface="Frutiger 57Cn"/>
                <a:cs typeface="Frutiger 57Cn"/>
              </a:rPr>
              <a:t>Then He closed the book, and gave it back to the attendant and sat down. And the eyes of all who were in the synagogue were fixed on Him</a:t>
            </a:r>
            <a:r>
              <a:rPr lang="en-US" sz="3200" dirty="0" smtClean="0">
                <a:latin typeface="Frutiger 57Cn"/>
                <a:cs typeface="Frutiger 57Cn"/>
              </a:rPr>
              <a:t>.</a:t>
            </a:r>
            <a:endParaRPr lang="en-US" sz="3200" dirty="0">
              <a:latin typeface="Frutiger 57Cn"/>
              <a:cs typeface="Frutiger 57Cn"/>
            </a:endParaRPr>
          </a:p>
        </p:txBody>
      </p:sp>
      <p:pic>
        <p:nvPicPr>
          <p:cNvPr id="2" name="Picture 1"/>
          <p:cNvPicPr>
            <a:picLocks noChangeAspect="1"/>
          </p:cNvPicPr>
          <p:nvPr/>
        </p:nvPicPr>
        <p:blipFill>
          <a:blip r:embed="rId3"/>
          <a:stretch>
            <a:fillRect/>
          </a:stretch>
        </p:blipFill>
        <p:spPr>
          <a:xfrm>
            <a:off x="1828800" y="2857500"/>
            <a:ext cx="5334000" cy="4000500"/>
          </a:xfrm>
          <a:prstGeom prst="rect">
            <a:avLst/>
          </a:prstGeom>
        </p:spPr>
      </p:pic>
      <p:pic>
        <p:nvPicPr>
          <p:cNvPr id="3" name="Picture 2"/>
          <p:cNvPicPr>
            <a:picLocks noChangeAspect="1"/>
          </p:cNvPicPr>
          <p:nvPr/>
        </p:nvPicPr>
        <p:blipFill>
          <a:blip r:embed="rId4"/>
          <a:stretch>
            <a:fillRect/>
          </a:stretch>
        </p:blipFill>
        <p:spPr>
          <a:xfrm>
            <a:off x="1676400" y="2819400"/>
            <a:ext cx="5638800" cy="4229100"/>
          </a:xfrm>
          <a:prstGeom prst="rect">
            <a:avLst/>
          </a:prstGeom>
        </p:spPr>
      </p:pic>
    </p:spTree>
    <p:extLst>
      <p:ext uri="{BB962C8B-B14F-4D97-AF65-F5344CB8AC3E}">
        <p14:creationId xmlns:p14="http://schemas.microsoft.com/office/powerpoint/2010/main" val="2743819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20  </a:t>
            </a:r>
            <a:r>
              <a:rPr lang="en-US" sz="3200" dirty="0">
                <a:latin typeface="Frutiger 57Cn"/>
                <a:cs typeface="Frutiger 57Cn"/>
              </a:rPr>
              <a:t>Then He closed the book, and gave it back to the attendant and sat down. And the eyes of all who were in the synagogue were fixed on Him</a:t>
            </a:r>
            <a:r>
              <a:rPr lang="en-US" sz="3200" dirty="0" smtClean="0">
                <a:latin typeface="Frutiger 57Cn"/>
                <a:cs typeface="Frutiger 57Cn"/>
              </a:rPr>
              <a:t>.</a:t>
            </a:r>
            <a:endParaRPr lang="en-US" sz="3200" dirty="0">
              <a:latin typeface="Frutiger 57Cn"/>
              <a:cs typeface="Frutiger 57Cn"/>
            </a:endParaRPr>
          </a:p>
        </p:txBody>
      </p:sp>
      <p:pic>
        <p:nvPicPr>
          <p:cNvPr id="2" name="Picture 1"/>
          <p:cNvPicPr>
            <a:picLocks noChangeAspect="1"/>
          </p:cNvPicPr>
          <p:nvPr/>
        </p:nvPicPr>
        <p:blipFill>
          <a:blip r:embed="rId3"/>
          <a:stretch>
            <a:fillRect/>
          </a:stretch>
        </p:blipFill>
        <p:spPr>
          <a:xfrm>
            <a:off x="1828800" y="2857500"/>
            <a:ext cx="5334000" cy="4000500"/>
          </a:xfrm>
          <a:prstGeom prst="rect">
            <a:avLst/>
          </a:prstGeom>
        </p:spPr>
      </p:pic>
    </p:spTree>
    <p:extLst>
      <p:ext uri="{BB962C8B-B14F-4D97-AF65-F5344CB8AC3E}">
        <p14:creationId xmlns:p14="http://schemas.microsoft.com/office/powerpoint/2010/main" val="14816391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21  </a:t>
            </a:r>
            <a:r>
              <a:rPr lang="en-US" sz="3200" dirty="0">
                <a:latin typeface="Frutiger 57Cn"/>
                <a:cs typeface="Frutiger 57Cn"/>
              </a:rPr>
              <a:t>And He began to say to them, “Today this Scripture is fulfilled in your hearing.”</a:t>
            </a:r>
          </a:p>
          <a:p>
            <a:pPr algn="l"/>
            <a:r>
              <a:rPr lang="en-US" sz="3200" dirty="0">
                <a:latin typeface="Frutiger 57Cn"/>
                <a:cs typeface="Frutiger 57Cn"/>
              </a:rPr>
              <a:t>22  So all bore witness to Him, and marveled at the gracious words which proceeded out of His mouth. And they said, “Is this not Joseph’s son?”</a:t>
            </a:r>
          </a:p>
          <a:p>
            <a:pPr algn="l"/>
            <a:r>
              <a:rPr lang="en-US" sz="3200" dirty="0">
                <a:latin typeface="Frutiger 57Cn"/>
                <a:cs typeface="Frutiger 57Cn"/>
              </a:rPr>
              <a:t>23  He said to them, “You will surely say this proverb to Me, ‘Physician, heal yourself! Whatever we have heard done in Capernaum, do also here in Your country.’”</a:t>
            </a:r>
          </a:p>
          <a:p>
            <a:pPr algn="l"/>
            <a:r>
              <a:rPr lang="en-US" sz="3200" dirty="0">
                <a:latin typeface="Frutiger 57Cn"/>
                <a:cs typeface="Frutiger 57Cn"/>
              </a:rPr>
              <a:t>24  Then He said, “Assuredly, I say to you, no prophet is accepted in his own country</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402206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2:23, 3:2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23  Now when He was in Jerusalem at the Passover, during the feast, </a:t>
            </a:r>
            <a:r>
              <a:rPr lang="en-US" sz="3200" i="1" dirty="0">
                <a:latin typeface="Frutiger 57Cn"/>
                <a:cs typeface="Frutiger 57Cn"/>
              </a:rPr>
              <a:t>many believed in His name when they saw the signs which He did.</a:t>
            </a:r>
            <a:endParaRPr lang="en-US" sz="3200" dirty="0">
              <a:latin typeface="Frutiger 57Cn"/>
              <a:cs typeface="Frutiger 57Cn"/>
            </a:endParaRPr>
          </a:p>
          <a:p>
            <a:pPr algn="l"/>
            <a:endParaRPr lang="en-US" sz="3200" dirty="0" smtClean="0">
              <a:latin typeface="Frutiger 57Cn"/>
              <a:cs typeface="Frutiger 57Cn"/>
            </a:endParaRPr>
          </a:p>
          <a:p>
            <a:pPr algn="l"/>
            <a:r>
              <a:rPr lang="en-US" sz="3200" dirty="0" smtClean="0">
                <a:latin typeface="Frutiger 57Cn"/>
                <a:cs typeface="Frutiger 57Cn"/>
              </a:rPr>
              <a:t>3</a:t>
            </a:r>
            <a:r>
              <a:rPr lang="en-US" sz="3200" dirty="0">
                <a:latin typeface="Frutiger 57Cn"/>
                <a:cs typeface="Frutiger 57Cn"/>
              </a:rPr>
              <a:t>:2  This man [Nicodemus] came to Jesus by night and said to Him, “Rabbi, we know that You are a teacher come from God; </a:t>
            </a:r>
            <a:r>
              <a:rPr lang="en-US" sz="3200" i="1" dirty="0">
                <a:latin typeface="Frutiger 57Cn"/>
                <a:cs typeface="Frutiger 57Cn"/>
              </a:rPr>
              <a:t>for no one can do these signs that You do unless God is with him.”</a:t>
            </a:r>
            <a:endParaRPr lang="en-US" sz="3200" dirty="0">
              <a:latin typeface="Frutiger 57Cn"/>
              <a:cs typeface="Frutiger 57Cn"/>
            </a:endParaRPr>
          </a:p>
        </p:txBody>
      </p:sp>
    </p:spTree>
    <p:extLst>
      <p:ext uri="{BB962C8B-B14F-4D97-AF65-F5344CB8AC3E}">
        <p14:creationId xmlns:p14="http://schemas.microsoft.com/office/powerpoint/2010/main" val="3317457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25  </a:t>
            </a:r>
            <a:r>
              <a:rPr lang="en-US" sz="3200" dirty="0">
                <a:latin typeface="Frutiger 57Cn"/>
                <a:cs typeface="Frutiger 57Cn"/>
              </a:rPr>
              <a:t>“But I tell you truly, many widows were in Israel in the days of Elijah, when the heaven was shut up three years and six months, and there was a great famine throughout all the land;</a:t>
            </a:r>
          </a:p>
          <a:p>
            <a:pPr algn="l"/>
            <a:r>
              <a:rPr lang="en-US" sz="3200" dirty="0">
                <a:latin typeface="Frutiger 57Cn"/>
                <a:cs typeface="Frutiger 57Cn"/>
              </a:rPr>
              <a:t>26  “but to none of them was Elijah sent except to </a:t>
            </a:r>
            <a:r>
              <a:rPr lang="en-US" sz="3200" dirty="0" err="1">
                <a:latin typeface="Frutiger 57Cn"/>
                <a:cs typeface="Frutiger 57Cn"/>
              </a:rPr>
              <a:t>Zarephath</a:t>
            </a:r>
            <a:r>
              <a:rPr lang="en-US" sz="3200" dirty="0">
                <a:latin typeface="Frutiger 57Cn"/>
                <a:cs typeface="Frutiger 57Cn"/>
              </a:rPr>
              <a:t>, in the region of Sidon, to a woman who was a widow.</a:t>
            </a:r>
          </a:p>
          <a:p>
            <a:pPr algn="l"/>
            <a:r>
              <a:rPr lang="en-US" sz="3200" dirty="0">
                <a:latin typeface="Frutiger 57Cn"/>
                <a:cs typeface="Frutiger 57Cn"/>
              </a:rPr>
              <a:t>27  “And many lepers were in Israel in the time of Elisha the prophet, and none of them was cleansed except </a:t>
            </a:r>
            <a:r>
              <a:rPr lang="en-US" sz="3200" dirty="0" err="1">
                <a:latin typeface="Frutiger 57Cn"/>
                <a:cs typeface="Frutiger 57Cn"/>
              </a:rPr>
              <a:t>Naaman</a:t>
            </a:r>
            <a:r>
              <a:rPr lang="en-US" sz="3200" dirty="0">
                <a:latin typeface="Frutiger 57Cn"/>
                <a:cs typeface="Frutiger 57Cn"/>
              </a:rPr>
              <a:t> the Syrian.</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25070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25  </a:t>
            </a:r>
            <a:r>
              <a:rPr lang="en-US" sz="3200" dirty="0">
                <a:latin typeface="Frutiger 57Cn"/>
                <a:cs typeface="Frutiger 57Cn"/>
              </a:rPr>
              <a:t>“But I tell you truly, many widows were in Israel in the days of Elijah, when the heaven was shut up three years and six months, and there was a great famine throughout all the land;</a:t>
            </a:r>
          </a:p>
          <a:p>
            <a:pPr algn="l"/>
            <a:r>
              <a:rPr lang="en-US" sz="3200" dirty="0">
                <a:latin typeface="Frutiger 57Cn"/>
                <a:cs typeface="Frutiger 57Cn"/>
              </a:rPr>
              <a:t>26  “but to none of them was Elijah sent except to </a:t>
            </a:r>
            <a:r>
              <a:rPr lang="en-US" sz="3200" dirty="0" err="1">
                <a:latin typeface="Frutiger 57Cn"/>
                <a:cs typeface="Frutiger 57Cn"/>
              </a:rPr>
              <a:t>Zarephath</a:t>
            </a:r>
            <a:r>
              <a:rPr lang="en-US" sz="3200" dirty="0">
                <a:latin typeface="Frutiger 57Cn"/>
                <a:cs typeface="Frutiger 57Cn"/>
              </a:rPr>
              <a:t>, in the region of Sidon, to a woman who was a </a:t>
            </a:r>
            <a:r>
              <a:rPr lang="en-US" sz="3200" dirty="0" smtClean="0">
                <a:latin typeface="Frutiger 57Cn"/>
                <a:cs typeface="Frutiger 57Cn"/>
              </a:rPr>
              <a:t>widow</a:t>
            </a:r>
            <a:r>
              <a:rPr lang="en-US" sz="3200" dirty="0">
                <a:latin typeface="Frutiger 57Cn"/>
                <a:cs typeface="Frutiger 57Cn"/>
              </a:rPr>
              <a:t>.   </a:t>
            </a:r>
            <a:r>
              <a:rPr lang="en-US" sz="3200" dirty="0">
                <a:solidFill>
                  <a:srgbClr val="FFCC66"/>
                </a:solidFill>
                <a:latin typeface="Frutiger 57Cn"/>
                <a:cs typeface="Frutiger 57Cn"/>
              </a:rPr>
              <a:t>(1 Kings 17</a:t>
            </a:r>
            <a:r>
              <a:rPr lang="en-US" sz="3200" dirty="0" smtClean="0">
                <a:solidFill>
                  <a:srgbClr val="FFCC66"/>
                </a:solidFill>
                <a:latin typeface="Frutiger 57Cn"/>
                <a:cs typeface="Frutiger 57Cn"/>
              </a:rPr>
              <a:t>)</a:t>
            </a:r>
            <a:endParaRPr lang="en-US" sz="3200" dirty="0">
              <a:latin typeface="Frutiger 57Cn"/>
              <a:cs typeface="Frutiger 57Cn"/>
            </a:endParaRPr>
          </a:p>
          <a:p>
            <a:pPr algn="l"/>
            <a:r>
              <a:rPr lang="en-US" sz="3200" dirty="0">
                <a:latin typeface="Frutiger 57Cn"/>
                <a:cs typeface="Frutiger 57Cn"/>
              </a:rPr>
              <a:t>27  “And many lepers were in Israel in the time of Elisha the prophet, and none of them was cleansed except </a:t>
            </a:r>
            <a:r>
              <a:rPr lang="en-US" sz="3200" dirty="0" err="1">
                <a:latin typeface="Frutiger 57Cn"/>
                <a:cs typeface="Frutiger 57Cn"/>
              </a:rPr>
              <a:t>Naaman</a:t>
            </a:r>
            <a:r>
              <a:rPr lang="en-US" sz="3200" dirty="0">
                <a:latin typeface="Frutiger 57Cn"/>
                <a:cs typeface="Frutiger 57Cn"/>
              </a:rPr>
              <a:t> the Syrian.</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861341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25  </a:t>
            </a:r>
            <a:r>
              <a:rPr lang="en-US" sz="3200" dirty="0">
                <a:latin typeface="Frutiger 57Cn"/>
                <a:cs typeface="Frutiger 57Cn"/>
              </a:rPr>
              <a:t>“But I tell you truly, many widows were in Israel in the days of Elijah, when the heaven was shut up three years and six months, and there was a great famine throughout all the land;</a:t>
            </a:r>
          </a:p>
          <a:p>
            <a:pPr algn="l"/>
            <a:r>
              <a:rPr lang="en-US" sz="3200" dirty="0">
                <a:latin typeface="Frutiger 57Cn"/>
                <a:cs typeface="Frutiger 57Cn"/>
              </a:rPr>
              <a:t>26  “but to none of them was Elijah sent except to </a:t>
            </a:r>
            <a:r>
              <a:rPr lang="en-US" sz="3200" dirty="0" err="1">
                <a:latin typeface="Frutiger 57Cn"/>
                <a:cs typeface="Frutiger 57Cn"/>
              </a:rPr>
              <a:t>Zarephath</a:t>
            </a:r>
            <a:r>
              <a:rPr lang="en-US" sz="3200" dirty="0">
                <a:latin typeface="Frutiger 57Cn"/>
                <a:cs typeface="Frutiger 57Cn"/>
              </a:rPr>
              <a:t>, in the region of Sidon, to a woman who was a widow</a:t>
            </a:r>
            <a:r>
              <a:rPr lang="en-US" sz="3200" dirty="0" smtClean="0">
                <a:latin typeface="Frutiger 57Cn"/>
                <a:cs typeface="Frutiger 57Cn"/>
              </a:rPr>
              <a:t>.   </a:t>
            </a:r>
            <a:r>
              <a:rPr lang="en-US" sz="3200" dirty="0" smtClean="0">
                <a:solidFill>
                  <a:srgbClr val="FFCC66"/>
                </a:solidFill>
                <a:latin typeface="Frutiger 57Cn"/>
                <a:cs typeface="Frutiger 57Cn"/>
              </a:rPr>
              <a:t>(1 Kings 17)</a:t>
            </a:r>
            <a:endParaRPr lang="en-US" sz="3200" dirty="0">
              <a:solidFill>
                <a:srgbClr val="FFCC66"/>
              </a:solidFill>
              <a:latin typeface="Frutiger 57Cn"/>
              <a:cs typeface="Frutiger 57Cn"/>
            </a:endParaRPr>
          </a:p>
          <a:p>
            <a:pPr algn="l"/>
            <a:r>
              <a:rPr lang="en-US" sz="3200" dirty="0">
                <a:latin typeface="Frutiger 57Cn"/>
                <a:cs typeface="Frutiger 57Cn"/>
              </a:rPr>
              <a:t>27  “And many lepers were in Israel in the time of Elisha the prophet, and none of them was cleansed except </a:t>
            </a:r>
            <a:r>
              <a:rPr lang="en-US" sz="3200" dirty="0" err="1">
                <a:latin typeface="Frutiger 57Cn"/>
                <a:cs typeface="Frutiger 57Cn"/>
              </a:rPr>
              <a:t>Naaman</a:t>
            </a:r>
            <a:r>
              <a:rPr lang="en-US" sz="3200" dirty="0">
                <a:latin typeface="Frutiger 57Cn"/>
                <a:cs typeface="Frutiger 57Cn"/>
              </a:rPr>
              <a:t> the Syrian.</a:t>
            </a:r>
            <a:r>
              <a:rPr lang="en-US" sz="3200" dirty="0" smtClean="0">
                <a:latin typeface="Frutiger 57Cn"/>
                <a:cs typeface="Frutiger 57Cn"/>
              </a:rPr>
              <a:t>”  </a:t>
            </a:r>
            <a:r>
              <a:rPr lang="en-US" sz="3200" dirty="0" smtClean="0">
                <a:solidFill>
                  <a:srgbClr val="FFCC66"/>
                </a:solidFill>
                <a:latin typeface="Frutiger 57Cn"/>
                <a:cs typeface="Frutiger 57Cn"/>
              </a:rPr>
              <a:t>(2 </a:t>
            </a:r>
            <a:r>
              <a:rPr lang="en-US" sz="3200" dirty="0">
                <a:solidFill>
                  <a:srgbClr val="FFCC66"/>
                </a:solidFill>
                <a:latin typeface="Frutiger 57Cn"/>
                <a:cs typeface="Frutiger 57Cn"/>
              </a:rPr>
              <a:t>Kings </a:t>
            </a:r>
            <a:r>
              <a:rPr lang="en-US" sz="3200" dirty="0" smtClean="0">
                <a:solidFill>
                  <a:srgbClr val="FFCC66"/>
                </a:solidFill>
                <a:latin typeface="Frutiger 57Cn"/>
                <a:cs typeface="Frutiger 57Cn"/>
              </a:rPr>
              <a:t>5)</a:t>
            </a:r>
            <a:endParaRPr lang="en-US" sz="3200" dirty="0">
              <a:solidFill>
                <a:srgbClr val="FFCC66"/>
              </a:solidFill>
              <a:latin typeface="Frutiger 57Cn"/>
              <a:cs typeface="Frutiger 57Cn"/>
            </a:endParaRPr>
          </a:p>
        </p:txBody>
      </p:sp>
    </p:spTree>
    <p:extLst>
      <p:ext uri="{BB962C8B-B14F-4D97-AF65-F5344CB8AC3E}">
        <p14:creationId xmlns:p14="http://schemas.microsoft.com/office/powerpoint/2010/main" val="40995580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28  </a:t>
            </a:r>
            <a:r>
              <a:rPr lang="en-US" sz="3200" dirty="0">
                <a:latin typeface="Frutiger 57Cn"/>
                <a:cs typeface="Frutiger 57Cn"/>
              </a:rPr>
              <a:t>So all those in the synagogue, when they heard these things, were filled with wrath,</a:t>
            </a:r>
          </a:p>
          <a:p>
            <a:pPr algn="l"/>
            <a:r>
              <a:rPr lang="en-US" sz="3200" dirty="0">
                <a:latin typeface="Frutiger 57Cn"/>
                <a:cs typeface="Frutiger 57Cn"/>
              </a:rPr>
              <a:t>29  and rose up and thrust Him out of the city; and they led Him to the brow of the hill on which their city was built, that they might throw Him down over the cliff</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2906302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8800" y="-2286000"/>
            <a:ext cx="15430500" cy="10287000"/>
          </a:xfrm>
          <a:prstGeom prst="rect">
            <a:avLst/>
          </a:prstGeom>
        </p:spPr>
      </p:pic>
    </p:spTree>
    <p:extLst>
      <p:ext uri="{BB962C8B-B14F-4D97-AF65-F5344CB8AC3E}">
        <p14:creationId xmlns:p14="http://schemas.microsoft.com/office/powerpoint/2010/main" val="2047178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4:16-31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28  </a:t>
            </a:r>
            <a:r>
              <a:rPr lang="en-US" sz="3200" dirty="0">
                <a:latin typeface="Frutiger 57Cn"/>
                <a:cs typeface="Frutiger 57Cn"/>
              </a:rPr>
              <a:t>So all those in the synagogue, when they heard these things, were filled with wrath,</a:t>
            </a:r>
          </a:p>
          <a:p>
            <a:pPr algn="l"/>
            <a:r>
              <a:rPr lang="en-US" sz="3200" dirty="0">
                <a:latin typeface="Frutiger 57Cn"/>
                <a:cs typeface="Frutiger 57Cn"/>
              </a:rPr>
              <a:t>29  and rose up and thrust Him out of the city; and they led Him to the brow of the hill on which their city was built, that they might throw Him down over the cliff.</a:t>
            </a:r>
          </a:p>
          <a:p>
            <a:pPr algn="l"/>
            <a:r>
              <a:rPr lang="en-US" sz="3200" dirty="0">
                <a:latin typeface="Frutiger 57Cn"/>
                <a:cs typeface="Frutiger 57Cn"/>
              </a:rPr>
              <a:t>30  Then passing through the midst of them, He went His way.</a:t>
            </a:r>
          </a:p>
          <a:p>
            <a:pPr algn="l"/>
            <a:r>
              <a:rPr lang="en-US" sz="3200" dirty="0">
                <a:latin typeface="Frutiger 57Cn"/>
                <a:cs typeface="Frutiger 57Cn"/>
              </a:rPr>
              <a:t>31  Then He went down to Capernaum, a city of Galilee, and was teaching them on the Sabbaths.</a:t>
            </a:r>
          </a:p>
        </p:txBody>
      </p:sp>
    </p:spTree>
    <p:extLst>
      <p:ext uri="{BB962C8B-B14F-4D97-AF65-F5344CB8AC3E}">
        <p14:creationId xmlns:p14="http://schemas.microsoft.com/office/powerpoint/2010/main" val="3975452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223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054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20318"/>
            <a:ext cx="10536033" cy="7543800"/>
          </a:xfrm>
          <a:prstGeom prst="rect">
            <a:avLst/>
          </a:prstGeom>
        </p:spPr>
      </p:pic>
    </p:spTree>
    <p:extLst>
      <p:ext uri="{BB962C8B-B14F-4D97-AF65-F5344CB8AC3E}">
        <p14:creationId xmlns:p14="http://schemas.microsoft.com/office/powerpoint/2010/main" val="147039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4:17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17  From that time Jesus began to preach and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to </a:t>
            </a:r>
            <a:r>
              <a:rPr lang="en-US" sz="3200" dirty="0">
                <a:latin typeface="Frutiger 57Cn"/>
                <a:cs typeface="Frutiger 57Cn"/>
              </a:rPr>
              <a:t>say, “Repent, for the kingdom of heaven is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t>
            </a:r>
            <a:r>
              <a:rPr lang="en-US" sz="3200" dirty="0">
                <a:latin typeface="Frutiger 57Cn"/>
                <a:cs typeface="Frutiger 57Cn"/>
              </a:rPr>
              <a:t>hand.”</a:t>
            </a:r>
          </a:p>
        </p:txBody>
      </p:sp>
    </p:spTree>
    <p:extLst>
      <p:ext uri="{BB962C8B-B14F-4D97-AF65-F5344CB8AC3E}">
        <p14:creationId xmlns:p14="http://schemas.microsoft.com/office/powerpoint/2010/main" val="30561894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4:17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17  From that time Jesus began to preach and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to </a:t>
            </a:r>
            <a:r>
              <a:rPr lang="en-US" sz="3200" dirty="0">
                <a:latin typeface="Frutiger 57Cn"/>
                <a:cs typeface="Frutiger 57Cn"/>
              </a:rPr>
              <a:t>say, “Repent, for the kingdom of heaven is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t>
            </a:r>
            <a:r>
              <a:rPr lang="en-US" sz="3200" dirty="0">
                <a:latin typeface="Frutiger 57Cn"/>
                <a:cs typeface="Frutiger 57Cn"/>
              </a:rPr>
              <a:t>hand.”</a:t>
            </a:r>
          </a:p>
        </p:txBody>
      </p:sp>
      <p:sp>
        <p:nvSpPr>
          <p:cNvPr id="5" name="Rectangle 2"/>
          <p:cNvSpPr>
            <a:spLocks noChangeArrowheads="1"/>
          </p:cNvSpPr>
          <p:nvPr/>
        </p:nvSpPr>
        <p:spPr bwMode="auto">
          <a:xfrm>
            <a:off x="15612" y="2438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Mark 1:14-15</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6" name="Text Box 3"/>
          <p:cNvSpPr txBox="1">
            <a:spLocks noChangeArrowheads="1"/>
          </p:cNvSpPr>
          <p:nvPr/>
        </p:nvSpPr>
        <p:spPr bwMode="auto">
          <a:xfrm>
            <a:off x="777612" y="3559175"/>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14  Now after John was put in prison, Jesus came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to </a:t>
            </a:r>
            <a:r>
              <a:rPr lang="en-US" sz="3200" dirty="0">
                <a:latin typeface="Frutiger 57Cn"/>
                <a:cs typeface="Frutiger 57Cn"/>
              </a:rPr>
              <a:t>Galilee, preaching the gospel of the kingdom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of </a:t>
            </a:r>
            <a:r>
              <a:rPr lang="en-US" sz="3200" dirty="0">
                <a:latin typeface="Frutiger 57Cn"/>
                <a:cs typeface="Frutiger 57Cn"/>
              </a:rPr>
              <a:t>God,</a:t>
            </a:r>
          </a:p>
          <a:p>
            <a:pPr algn="l"/>
            <a:r>
              <a:rPr lang="en-US" sz="3200" dirty="0">
                <a:latin typeface="Frutiger 57Cn"/>
                <a:cs typeface="Frutiger 57Cn"/>
              </a:rPr>
              <a:t>15  and saying, “The time is fulfilled, and the kingdom of God is at hand. Repent, and believe in the gospel.”</a:t>
            </a:r>
          </a:p>
        </p:txBody>
      </p:sp>
    </p:spTree>
    <p:extLst>
      <p:ext uri="{BB962C8B-B14F-4D97-AF65-F5344CB8AC3E}">
        <p14:creationId xmlns:p14="http://schemas.microsoft.com/office/powerpoint/2010/main" val="41176113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Daniel 7:13-14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13  </a:t>
            </a:r>
            <a:r>
              <a:rPr lang="en-US" sz="3200" dirty="0" smtClean="0">
                <a:latin typeface="Frutiger 57Cn"/>
                <a:cs typeface="Frutiger 57Cn"/>
              </a:rPr>
              <a:t>I </a:t>
            </a:r>
            <a:r>
              <a:rPr lang="en-US" sz="3200" dirty="0">
                <a:latin typeface="Frutiger 57Cn"/>
                <a:cs typeface="Frutiger 57Cn"/>
              </a:rPr>
              <a:t>was watching in the night visions, and behold, One like the Son of Man, Coming with the clouds of heaven! He came to the Ancient of Days, and they brought Him near before Him.</a:t>
            </a:r>
          </a:p>
          <a:p>
            <a:pPr algn="l"/>
            <a:r>
              <a:rPr lang="en-US" sz="3200" dirty="0">
                <a:latin typeface="Frutiger 57Cn"/>
                <a:cs typeface="Frutiger 57Cn"/>
              </a:rPr>
              <a:t>14  Then </a:t>
            </a:r>
            <a:r>
              <a:rPr lang="en-US" sz="3200" i="1" dirty="0">
                <a:latin typeface="Frutiger 57Cn"/>
                <a:cs typeface="Frutiger 57Cn"/>
              </a:rPr>
              <a:t>to Him was given dominion and glory and a kingdom, </a:t>
            </a:r>
            <a:r>
              <a:rPr lang="en-US" sz="3200" dirty="0">
                <a:latin typeface="Frutiger 57Cn"/>
                <a:cs typeface="Frutiger 57Cn"/>
              </a:rPr>
              <a:t>that all peoples, nations, and languages should serve Him. </a:t>
            </a:r>
            <a:r>
              <a:rPr lang="en-US" sz="3200" i="1" dirty="0">
                <a:latin typeface="Frutiger 57Cn"/>
                <a:cs typeface="Frutiger 57Cn"/>
              </a:rPr>
              <a:t>His dominion is an everlasting dominion, which shall not pass away, and His kingdom the one which shall not be destroyed.</a:t>
            </a:r>
          </a:p>
        </p:txBody>
      </p:sp>
    </p:spTree>
    <p:extLst>
      <p:ext uri="{BB962C8B-B14F-4D97-AF65-F5344CB8AC3E}">
        <p14:creationId xmlns:p14="http://schemas.microsoft.com/office/powerpoint/2010/main" val="1160452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9:6-7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6  For unto us a Child is born, unto us a Son is given; and </a:t>
            </a:r>
            <a:r>
              <a:rPr lang="en-US" sz="3200" i="1" dirty="0">
                <a:latin typeface="Frutiger 57Cn"/>
                <a:cs typeface="Frutiger 57Cn"/>
              </a:rPr>
              <a:t>the government will be upon His shoulder.</a:t>
            </a:r>
            <a:r>
              <a:rPr lang="en-US" sz="3200" dirty="0">
                <a:latin typeface="Frutiger 57Cn"/>
                <a:cs typeface="Frutiger 57Cn"/>
              </a:rPr>
              <a:t> And His name will be called Wonderful, Counselor, Mighty God, Everlasting Father, Prince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of </a:t>
            </a:r>
            <a:r>
              <a:rPr lang="en-US" sz="3200" dirty="0">
                <a:latin typeface="Frutiger 57Cn"/>
                <a:cs typeface="Frutiger 57Cn"/>
              </a:rPr>
              <a:t>Peace.</a:t>
            </a:r>
          </a:p>
          <a:p>
            <a:pPr algn="l"/>
            <a:r>
              <a:rPr lang="en-US" sz="3200" dirty="0">
                <a:latin typeface="Frutiger 57Cn"/>
                <a:cs typeface="Frutiger 57Cn"/>
              </a:rPr>
              <a:t>7  </a:t>
            </a:r>
            <a:r>
              <a:rPr lang="en-US" sz="3200" i="1" dirty="0">
                <a:latin typeface="Frutiger 57Cn"/>
                <a:cs typeface="Frutiger 57Cn"/>
              </a:rPr>
              <a:t>Of the increase of His government and peace there will be no end,</a:t>
            </a:r>
            <a:r>
              <a:rPr lang="en-US" sz="3200" dirty="0">
                <a:latin typeface="Frutiger 57Cn"/>
                <a:cs typeface="Frutiger 57Cn"/>
              </a:rPr>
              <a:t> </a:t>
            </a:r>
            <a:r>
              <a:rPr lang="en-US" sz="3200" i="1" dirty="0">
                <a:latin typeface="Frutiger 57Cn"/>
                <a:cs typeface="Frutiger 57Cn"/>
              </a:rPr>
              <a:t>upon the throne of David and over His kingdom,</a:t>
            </a:r>
            <a:r>
              <a:rPr lang="en-US" sz="3200" dirty="0">
                <a:latin typeface="Frutiger 57Cn"/>
                <a:cs typeface="Frutiger 57Cn"/>
              </a:rPr>
              <a:t> to order it and establish it with judgment and justice From that time forward, even forever. The zeal of the LORD of hosts will perform this.</a:t>
            </a:r>
          </a:p>
        </p:txBody>
      </p:sp>
    </p:spTree>
    <p:extLst>
      <p:ext uri="{BB962C8B-B14F-4D97-AF65-F5344CB8AC3E}">
        <p14:creationId xmlns:p14="http://schemas.microsoft.com/office/powerpoint/2010/main" val="631564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2:2-3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  Now it shall come to pass in the latter days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that </a:t>
            </a:r>
            <a:r>
              <a:rPr lang="en-US" sz="3200" i="1" dirty="0">
                <a:latin typeface="Frutiger 57Cn"/>
                <a:cs typeface="Frutiger 57Cn"/>
              </a:rPr>
              <a:t>the mountain of the LORD’S house shall be established </a:t>
            </a:r>
            <a:r>
              <a:rPr lang="en-US" sz="3200" dirty="0">
                <a:latin typeface="Frutiger 57Cn"/>
                <a:cs typeface="Frutiger 57Cn"/>
              </a:rPr>
              <a:t>on the top of the mountains, and shall be exalted above the hills; and all nations shall flow to it.</a:t>
            </a:r>
          </a:p>
          <a:p>
            <a:pPr algn="l"/>
            <a:r>
              <a:rPr lang="en-US" sz="3200" dirty="0">
                <a:latin typeface="Frutiger 57Cn"/>
                <a:cs typeface="Frutiger 57Cn"/>
              </a:rPr>
              <a:t>3  Many people shall come and say, “Come, and </a:t>
            </a:r>
            <a:r>
              <a:rPr lang="en-US" sz="3200" i="1" dirty="0">
                <a:latin typeface="Frutiger 57Cn"/>
                <a:cs typeface="Frutiger 57Cn"/>
              </a:rPr>
              <a:t>let us go up to the mountain of the LORD,</a:t>
            </a:r>
            <a:r>
              <a:rPr lang="en-US" sz="3200" dirty="0">
                <a:latin typeface="Frutiger 57Cn"/>
                <a:cs typeface="Frutiger 57Cn"/>
              </a:rPr>
              <a:t> to the house of the God of Jacob; He will teach us His ways, and we shall walk in His paths.” For out of Zion shall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go </a:t>
            </a:r>
            <a:r>
              <a:rPr lang="en-US" sz="3200" dirty="0">
                <a:latin typeface="Frutiger 57Cn"/>
                <a:cs typeface="Frutiger 57Cn"/>
              </a:rPr>
              <a:t>forth the law, and the word of the LORD from Jerusalem</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6093330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BL Frutiger Black"/>
        <a:ea typeface=""/>
        <a:cs typeface=""/>
      </a:majorFont>
      <a:minorFont>
        <a:latin typeface="B Frutiger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HD:Old Mac Files:Microsoft Office 98:Templates:Presentation Designs:Fireball</Template>
  <TotalTime>33427</TotalTime>
  <Words>2107</Words>
  <Application>Microsoft Macintosh PowerPoint</Application>
  <PresentationFormat>On-screen Show (4:3)</PresentationFormat>
  <Paragraphs>112</Paragraphs>
  <Slides>48</Slides>
  <Notes>38</Notes>
  <HiddenSlides>0</HiddenSlides>
  <MMClips>0</MMClip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Fireball</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Ideas for The Good News  </dc:title>
  <dc:creator/>
  <cp:lastModifiedBy>Scott Ashley</cp:lastModifiedBy>
  <cp:revision>777</cp:revision>
  <cp:lastPrinted>2002-04-29T19:33:49Z</cp:lastPrinted>
  <dcterms:created xsi:type="dcterms:W3CDTF">2002-04-29T15:32:00Z</dcterms:created>
  <dcterms:modified xsi:type="dcterms:W3CDTF">2013-02-02T14:56:34Z</dcterms:modified>
</cp:coreProperties>
</file>