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551" r:id="rId1"/>
  </p:sldMasterIdLst>
  <p:notesMasterIdLst>
    <p:notesMasterId r:id="rId23"/>
  </p:notesMasterIdLst>
  <p:sldIdLst>
    <p:sldId id="277" r:id="rId2"/>
    <p:sldId id="267" r:id="rId3"/>
    <p:sldId id="257" r:id="rId4"/>
    <p:sldId id="268" r:id="rId5"/>
    <p:sldId id="270" r:id="rId6"/>
    <p:sldId id="259" r:id="rId7"/>
    <p:sldId id="260" r:id="rId8"/>
    <p:sldId id="275" r:id="rId9"/>
    <p:sldId id="261" r:id="rId10"/>
    <p:sldId id="262" r:id="rId11"/>
    <p:sldId id="263" r:id="rId12"/>
    <p:sldId id="264" r:id="rId13"/>
    <p:sldId id="265" r:id="rId14"/>
    <p:sldId id="266" r:id="rId15"/>
    <p:sldId id="274" r:id="rId16"/>
    <p:sldId id="271" r:id="rId17"/>
    <p:sldId id="272" r:id="rId18"/>
    <p:sldId id="273" r:id="rId19"/>
    <p:sldId id="276" r:id="rId20"/>
    <p:sldId id="269" r:id="rId21"/>
    <p:sldId id="258" r:id="rId22"/>
  </p:sldIdLst>
  <p:sldSz cx="9144000" cy="6858000" type="screen4x3"/>
  <p:notesSz cx="6858000" cy="8763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3"/>
    <p:restoredTop sz="94630"/>
  </p:normalViewPr>
  <p:slideViewPr>
    <p:cSldViewPr snapToGrid="0" snapToObjects="1">
      <p:cViewPr varScale="1">
        <p:scale>
          <a:sx n="86" d="100"/>
          <a:sy n="86" d="100"/>
        </p:scale>
        <p:origin x="1216" y="20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39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39738"/>
          </a:xfrm>
          <a:prstGeom prst="rect">
            <a:avLst/>
          </a:prstGeom>
        </p:spPr>
        <p:txBody>
          <a:bodyPr vert="horz" lIns="91440" tIns="45720" rIns="91440" bIns="45720" rtlCol="0"/>
          <a:lstStyle>
            <a:lvl1pPr algn="r">
              <a:defRPr sz="1200"/>
            </a:lvl1pPr>
          </a:lstStyle>
          <a:p>
            <a:fld id="{5D7B1C56-BADB-6A41-A6E3-8607DB5ECE77}" type="datetimeFigureOut">
              <a:rPr lang="en-US" smtClean="0"/>
              <a:t>7/27/17</a:t>
            </a:fld>
            <a:endParaRPr lang="en-US"/>
          </a:p>
        </p:txBody>
      </p:sp>
      <p:sp>
        <p:nvSpPr>
          <p:cNvPr id="4" name="Slide Image Placeholder 3"/>
          <p:cNvSpPr>
            <a:spLocks noGrp="1" noRot="1" noChangeAspect="1"/>
          </p:cNvSpPr>
          <p:nvPr>
            <p:ph type="sldImg" idx="2"/>
          </p:nvPr>
        </p:nvSpPr>
        <p:spPr>
          <a:xfrm>
            <a:off x="1457325" y="1095375"/>
            <a:ext cx="3943350" cy="29575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217988"/>
            <a:ext cx="5486400" cy="344963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323263"/>
            <a:ext cx="2971800" cy="439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323263"/>
            <a:ext cx="2971800" cy="439737"/>
          </a:xfrm>
          <a:prstGeom prst="rect">
            <a:avLst/>
          </a:prstGeom>
        </p:spPr>
        <p:txBody>
          <a:bodyPr vert="horz" lIns="91440" tIns="45720" rIns="91440" bIns="45720" rtlCol="0" anchor="b"/>
          <a:lstStyle>
            <a:lvl1pPr algn="r">
              <a:defRPr sz="1200"/>
            </a:lvl1pPr>
          </a:lstStyle>
          <a:p>
            <a:fld id="{70A9E6DD-439B-3647-8C3E-66BA81F11B0D}" type="slidenum">
              <a:rPr lang="en-US" smtClean="0"/>
              <a:t>‹#›</a:t>
            </a:fld>
            <a:endParaRPr lang="en-US"/>
          </a:p>
        </p:txBody>
      </p:sp>
    </p:spTree>
    <p:extLst>
      <p:ext uri="{BB962C8B-B14F-4D97-AF65-F5344CB8AC3E}">
        <p14:creationId xmlns:p14="http://schemas.microsoft.com/office/powerpoint/2010/main" val="169351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C517C8-9A06-F147-B40A-5EEF43D3AC1F}" type="slidenum">
              <a:rPr lang="en-US" smtClean="0"/>
              <a:t>21</a:t>
            </a:fld>
            <a:endParaRPr lang="en-US"/>
          </a:p>
        </p:txBody>
      </p:sp>
    </p:spTree>
    <p:extLst>
      <p:ext uri="{BB962C8B-B14F-4D97-AF65-F5344CB8AC3E}">
        <p14:creationId xmlns:p14="http://schemas.microsoft.com/office/powerpoint/2010/main" val="2037433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8" descr="TitlePageOverla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standardRule.png"/>
          <p:cNvPicPr>
            <a:picLocks noChangeAspect="1"/>
          </p:cNvPicPr>
          <p:nvPr/>
        </p:nvPicPr>
        <p:blipFill>
          <a:blip r:embed="rId3"/>
          <a:stretch>
            <a:fillRect/>
          </a:stretch>
        </p:blipFill>
        <p:spPr>
          <a:xfrm>
            <a:off x="2705100" y="4191000"/>
            <a:ext cx="3733800" cy="152400"/>
          </a:xfrm>
          <a:prstGeom prst="rect">
            <a:avLst/>
          </a:prstGeom>
          <a:effectLst>
            <a:outerShdw blurRad="25400" sx="101000" sy="101000" algn="ctr" rotWithShape="0">
              <a:prstClr val="black">
                <a:alpha val="40000"/>
              </a:prstClr>
            </a:outerShdw>
          </a:effectLst>
        </p:spPr>
      </p:pic>
      <p:pic>
        <p:nvPicPr>
          <p:cNvPr id="9" name="Picture 8"/>
          <p:cNvPicPr>
            <a:picLocks noChangeAspect="1"/>
          </p:cNvPicPr>
          <p:nvPr userDrawn="1"/>
        </p:nvPicPr>
        <p:blipFill>
          <a:blip r:embed="rId4">
            <a:alphaModFix amt="55000"/>
            <a:extLst>
              <a:ext uri="{28A0092B-C50C-407E-A947-70E740481C1C}">
                <a14:useLocalDpi xmlns:a14="http://schemas.microsoft.com/office/drawing/2010/main" val="0"/>
              </a:ext>
            </a:extLst>
          </a:blip>
          <a:srcRect/>
          <a:stretch>
            <a:fillRect/>
          </a:stretch>
        </p:blipFill>
        <p:spPr bwMode="auto">
          <a:xfrm>
            <a:off x="1071563" y="-100013"/>
            <a:ext cx="7029450" cy="7029451"/>
          </a:xfrm>
          <a:prstGeom prst="rect">
            <a:avLst/>
          </a:prstGeom>
          <a:noFill/>
          <a:ln>
            <a:noFill/>
          </a:ln>
          <a:extLst>
            <a:ext uri="{909E8E84-426E-40dd-AFC4-6F175D3DCCD1}">
              <a14:hiddenFill xmlns="" xmlns:a14="http://schemas.microsoft.com/office/drawing/2010/main">
                <a:solidFill>
                  <a:srgbClr val="FFFFFF">
                    <a:alpha val="55000"/>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71500" y="1676401"/>
            <a:ext cx="8001000" cy="2424766"/>
          </a:xfrm>
        </p:spPr>
        <p:txBody>
          <a:bodyPr anchor="b" anchorCtr="0"/>
          <a:lstStyle>
            <a:lvl1pPr marL="0" marR="0" indent="0" algn="ctr" defTabSz="914400" rtl="0" eaLnBrk="1" fontAlgn="auto" latinLnBrk="0" hangingPunct="1">
              <a:lnSpc>
                <a:spcPct val="100000"/>
              </a:lnSpc>
              <a:spcBef>
                <a:spcPct val="0"/>
              </a:spcBef>
              <a:spcAft>
                <a:spcPts val="0"/>
              </a:spcAft>
              <a:buClrTx/>
              <a:buSzTx/>
              <a:buFontTx/>
              <a:buNone/>
              <a:tabLst/>
              <a:defRPr sz="5600">
                <a:solidFill>
                  <a:schemeClr val="tx1"/>
                </a:solidFill>
              </a:defRPr>
            </a:lvl1pPr>
          </a:lstStyle>
          <a:p>
            <a:r>
              <a:rPr lang="en-US" smtClean="0"/>
              <a:t>Click to edit Master title style</a:t>
            </a:r>
            <a:endParaRPr dirty="0"/>
          </a:p>
        </p:txBody>
      </p:sp>
      <p:sp>
        <p:nvSpPr>
          <p:cNvPr id="3" name="Subtitle 2"/>
          <p:cNvSpPr>
            <a:spLocks noGrp="1"/>
          </p:cNvSpPr>
          <p:nvPr>
            <p:ph type="subTitle" idx="1"/>
          </p:nvPr>
        </p:nvSpPr>
        <p:spPr>
          <a:xfrm>
            <a:off x="571500" y="4419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0" name="Date Placeholder 3"/>
          <p:cNvSpPr>
            <a:spLocks noGrp="1"/>
          </p:cNvSpPr>
          <p:nvPr>
            <p:ph type="dt" sz="half" idx="16"/>
          </p:nvPr>
        </p:nvSpPr>
        <p:spPr/>
        <p:txBody>
          <a:bodyPr/>
          <a:lstStyle>
            <a:lvl1pPr>
              <a:defRPr/>
            </a:lvl1pPr>
          </a:lstStyle>
          <a:p>
            <a:pPr>
              <a:defRPr/>
            </a:pPr>
            <a:fld id="{15B7E30E-CD05-6845-9DEE-88CEC62707C4}" type="datetime1">
              <a:rPr lang="en-US" smtClean="0"/>
              <a:t>7/27/17</a:t>
            </a:fld>
            <a:endParaRPr lang="en-US"/>
          </a:p>
        </p:txBody>
      </p:sp>
      <p:sp>
        <p:nvSpPr>
          <p:cNvPr id="11" name="Footer Placeholder 4"/>
          <p:cNvSpPr>
            <a:spLocks noGrp="1"/>
          </p:cNvSpPr>
          <p:nvPr>
            <p:ph type="ftr" sz="quarter" idx="17"/>
          </p:nvPr>
        </p:nvSpPr>
        <p:spPr/>
        <p:txBody>
          <a:bodyPr/>
          <a:lstStyle>
            <a:lvl1pPr>
              <a:defRPr/>
            </a:lvl1pPr>
          </a:lstStyle>
          <a:p>
            <a:pPr>
              <a:defRPr/>
            </a:pPr>
            <a:r>
              <a:rPr lang="en-US" smtClean="0"/>
              <a:t>Solomon and the Coronation</a:t>
            </a:r>
            <a:endParaRPr lang="en-US"/>
          </a:p>
        </p:txBody>
      </p:sp>
      <p:sp>
        <p:nvSpPr>
          <p:cNvPr id="12" name="Slide Number Placeholder 5"/>
          <p:cNvSpPr>
            <a:spLocks noGrp="1"/>
          </p:cNvSpPr>
          <p:nvPr>
            <p:ph type="sldNum" sz="quarter" idx="18"/>
          </p:nvPr>
        </p:nvSpPr>
        <p:spPr/>
        <p:txBody>
          <a:bodyPr/>
          <a:lstStyle>
            <a:lvl1pPr>
              <a:defRPr/>
            </a:lvl1pPr>
          </a:lstStyle>
          <a:p>
            <a:pPr>
              <a:defRPr/>
            </a:pPr>
            <a:fld id="{D856F4B9-0759-E746-BDAA-1E08E6337503}" type="slidenum">
              <a:rPr lang="en-US"/>
              <a:pPr>
                <a:defRPr/>
              </a:pPr>
              <a:t>‹#›</a:t>
            </a:fld>
            <a:endParaRPr lang="en-US"/>
          </a:p>
        </p:txBody>
      </p:sp>
    </p:spTree>
    <p:extLst>
      <p:ext uri="{BB962C8B-B14F-4D97-AF65-F5344CB8AC3E}">
        <p14:creationId xmlns:p14="http://schemas.microsoft.com/office/powerpoint/2010/main" val="382072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rctx="PPT">
                                        <p:cTn id="11" dur="indefinite"/>
                                        <p:tgtEl>
                                          <p:spTgt spid="9"/>
                                        </p:tgtEl>
                                        <p:attrNameLst>
                                          <p:attrName>style.opacity</p:attrName>
                                        </p:attrNameLst>
                                      </p:cBhvr>
                                      <p:to>
                                        <p:strVal val="0.5"/>
                                      </p:to>
                                    </p:set>
                                    <p:animEffect filter="image" prLst="opacity: 0.5">
                                      <p:cBhvr rctx="IE">
                                        <p:cTn id="12" dur="indefinite"/>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nodeType="clickEffect">
                                  <p:stCondLst>
                                    <p:cond delay="0"/>
                                  </p:stCondLst>
                                  <p:childTnLst>
                                    <p:set>
                                      <p:cBhvr rctx="PPT">
                                        <p:cTn id="16" dur="indefinite"/>
                                        <p:tgtEl>
                                          <p:spTgt spid="9"/>
                                        </p:tgtEl>
                                        <p:attrNameLst>
                                          <p:attrName>style.opacity</p:attrName>
                                        </p:attrNameLst>
                                      </p:cBhvr>
                                      <p:to>
                                        <p:strVal val="0.5"/>
                                      </p:to>
                                    </p:set>
                                    <p:animEffect filter="image" prLst="opacity: 0.5">
                                      <p:cBhvr rctx="IE">
                                        <p:cTn id="17" dur="indefinite"/>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nodeType="clickEffect">
                                  <p:stCondLst>
                                    <p:cond delay="0"/>
                                  </p:stCondLst>
                                  <p:childTnLst>
                                    <p:set>
                                      <p:cBhvr rctx="PPT">
                                        <p:cTn id="21" dur="indefinite"/>
                                        <p:tgtEl>
                                          <p:spTgt spid="9"/>
                                        </p:tgtEl>
                                        <p:attrNameLst>
                                          <p:attrName>style.opacity</p:attrName>
                                        </p:attrNameLst>
                                      </p:cBhvr>
                                      <p:to>
                                        <p:strVal val="0.5"/>
                                      </p:to>
                                    </p:set>
                                    <p:animEffect filter="image" prLst="opacity: 0.5">
                                      <p:cBhvr rctx="IE">
                                        <p:cTn id="22"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4" descr="shortRule.png"/>
          <p:cNvPicPr>
            <a:picLocks noChangeAspect="1"/>
          </p:cNvPicPr>
          <p:nvPr/>
        </p:nvPicPr>
        <p:blipFill>
          <a:blip r:embed="rId2"/>
          <a:stretch>
            <a:fillRect/>
          </a:stretch>
        </p:blipFill>
        <p:spPr>
          <a:xfrm>
            <a:off x="1222375" y="2305050"/>
            <a:ext cx="2495550" cy="95250"/>
          </a:xfrm>
          <a:prstGeom prst="rect">
            <a:avLst/>
          </a:prstGeom>
          <a:effectLst>
            <a:outerShdw blurRad="25400" sx="101000" sy="101000" algn="ctr" rotWithShape="0">
              <a:prstClr val="black">
                <a:alpha val="40000"/>
              </a:prstClr>
            </a:outerShdw>
          </a:effectLst>
        </p:spPr>
      </p:pic>
      <p:sp>
        <p:nvSpPr>
          <p:cNvPr id="2" name="Title 1"/>
          <p:cNvSpPr>
            <a:spLocks noGrp="1"/>
          </p:cNvSpPr>
          <p:nvPr>
            <p:ph type="title"/>
          </p:nvPr>
        </p:nvSpPr>
        <p:spPr>
          <a:xfrm>
            <a:off x="594360" y="434609"/>
            <a:ext cx="3749040" cy="1709928"/>
          </a:xfrm>
        </p:spPr>
        <p:txBody>
          <a:bodyPr anchor="b"/>
          <a:lstStyle>
            <a:lvl1pPr algn="ctr" defTabSz="914400" rtl="0" eaLnBrk="1" latinLnBrk="0" hangingPunct="1">
              <a:spcBef>
                <a:spcPct val="0"/>
              </a:spcBef>
              <a:buNone/>
              <a:defRPr sz="36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594360" y="2551176"/>
            <a:ext cx="3749040" cy="3145536"/>
          </a:xfrm>
        </p:spPr>
        <p:txBody>
          <a:bodyPr>
            <a:normAutofit/>
          </a:bodyPr>
          <a:lstStyle>
            <a:lvl1pPr marL="0" indent="0">
              <a:spcAft>
                <a:spcPts val="10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rot="150174">
            <a:off x="4827538" y="836203"/>
            <a:ext cx="3657600" cy="4937760"/>
          </a:xfrm>
          <a:solidFill>
            <a:srgbClr val="FFFFFF">
              <a:shade val="85000"/>
            </a:srgbClr>
          </a:solidFill>
          <a:ln w="31750" cap="sq">
            <a:solidFill>
              <a:srgbClr val="FDFDFD"/>
            </a:solidFill>
            <a:miter lim="800000"/>
          </a:ln>
          <a:effectLst>
            <a:outerShdw blurRad="88900" dist="44450" dir="756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7" name="Date Placeholder 4"/>
          <p:cNvSpPr>
            <a:spLocks noGrp="1"/>
          </p:cNvSpPr>
          <p:nvPr>
            <p:ph type="dt" sz="half" idx="10"/>
          </p:nvPr>
        </p:nvSpPr>
        <p:spPr/>
        <p:txBody>
          <a:bodyPr/>
          <a:lstStyle>
            <a:lvl1pPr>
              <a:defRPr/>
            </a:lvl1pPr>
          </a:lstStyle>
          <a:p>
            <a:pPr>
              <a:defRPr/>
            </a:pPr>
            <a:fld id="{277C0E86-5100-E24E-8EA1-0A3439E4BB90}" type="datetime1">
              <a:rPr lang="en-US" smtClean="0"/>
              <a:t>7/27/17</a:t>
            </a:fld>
            <a:endParaRPr lang="en-US"/>
          </a:p>
        </p:txBody>
      </p:sp>
      <p:sp>
        <p:nvSpPr>
          <p:cNvPr id="8" name="Footer Placeholder 5"/>
          <p:cNvSpPr>
            <a:spLocks noGrp="1"/>
          </p:cNvSpPr>
          <p:nvPr>
            <p:ph type="ftr" sz="quarter" idx="11"/>
          </p:nvPr>
        </p:nvSpPr>
        <p:spPr/>
        <p:txBody>
          <a:bodyPr/>
          <a:lstStyle>
            <a:lvl1pPr>
              <a:defRPr/>
            </a:lvl1pPr>
          </a:lstStyle>
          <a:p>
            <a:pPr>
              <a:defRPr/>
            </a:pPr>
            <a:r>
              <a:rPr lang="en-US" smtClean="0"/>
              <a:t>Solomon and the Coronation</a:t>
            </a:r>
            <a:endParaRPr lang="en-US"/>
          </a:p>
        </p:txBody>
      </p:sp>
      <p:sp>
        <p:nvSpPr>
          <p:cNvPr id="9" name="Slide Number Placeholder 6"/>
          <p:cNvSpPr>
            <a:spLocks noGrp="1"/>
          </p:cNvSpPr>
          <p:nvPr>
            <p:ph type="sldNum" sz="quarter" idx="12"/>
          </p:nvPr>
        </p:nvSpPr>
        <p:spPr/>
        <p:txBody>
          <a:bodyPr/>
          <a:lstStyle>
            <a:lvl1pPr>
              <a:defRPr/>
            </a:lvl1pPr>
          </a:lstStyle>
          <a:p>
            <a:pPr>
              <a:defRPr/>
            </a:pPr>
            <a:fld id="{F79DE4C1-2E8A-374F-B97C-7E3953C33D7C}" type="slidenum">
              <a:rPr lang="en-US"/>
              <a:pPr>
                <a:defRPr/>
              </a:pPr>
              <a:t>‹#›</a:t>
            </a:fld>
            <a:endParaRPr lang="en-US"/>
          </a:p>
        </p:txBody>
      </p:sp>
    </p:spTree>
    <p:extLst>
      <p:ext uri="{BB962C8B-B14F-4D97-AF65-F5344CB8AC3E}">
        <p14:creationId xmlns:p14="http://schemas.microsoft.com/office/powerpoint/2010/main" val="262511392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above Caption">
    <p:spTree>
      <p:nvGrpSpPr>
        <p:cNvPr id="1" name=""/>
        <p:cNvGrpSpPr/>
        <p:nvPr/>
      </p:nvGrpSpPr>
      <p:grpSpPr>
        <a:xfrm>
          <a:off x="0" y="0"/>
          <a:ext cx="0" cy="0"/>
          <a:chOff x="0" y="0"/>
          <a:chExt cx="0" cy="0"/>
        </a:xfrm>
      </p:grpSpPr>
      <p:pic>
        <p:nvPicPr>
          <p:cNvPr id="5" name="Picture 8" descr="TitlePageOverla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shortRule.png"/>
          <p:cNvPicPr>
            <a:picLocks noChangeAspect="1"/>
          </p:cNvPicPr>
          <p:nvPr/>
        </p:nvPicPr>
        <p:blipFill>
          <a:blip r:embed="rId3"/>
          <a:stretch>
            <a:fillRect/>
          </a:stretch>
        </p:blipFill>
        <p:spPr>
          <a:xfrm>
            <a:off x="3324225" y="4665663"/>
            <a:ext cx="2495550" cy="95250"/>
          </a:xfrm>
          <a:prstGeom prst="rect">
            <a:avLst/>
          </a:prstGeom>
          <a:effectLst>
            <a:outerShdw blurRad="25400" sx="101000" sy="101000" algn="ctr" rotWithShape="0">
              <a:prstClr val="black">
                <a:alpha val="40000"/>
              </a:prstClr>
            </a:outerShdw>
          </a:effectLst>
        </p:spPr>
      </p:pic>
      <p:sp>
        <p:nvSpPr>
          <p:cNvPr id="2" name="Title 1"/>
          <p:cNvSpPr>
            <a:spLocks noGrp="1"/>
          </p:cNvSpPr>
          <p:nvPr>
            <p:ph type="title"/>
          </p:nvPr>
        </p:nvSpPr>
        <p:spPr>
          <a:xfrm>
            <a:off x="571500" y="2924825"/>
            <a:ext cx="8001000" cy="1709928"/>
          </a:xfrm>
        </p:spPr>
        <p:txBody>
          <a:bodyPr anchor="b"/>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rot="21355093">
            <a:off x="2359666" y="458370"/>
            <a:ext cx="4424669" cy="3079124"/>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7" name="Date Placeholder 4"/>
          <p:cNvSpPr>
            <a:spLocks noGrp="1"/>
          </p:cNvSpPr>
          <p:nvPr>
            <p:ph type="dt" sz="half" idx="10"/>
          </p:nvPr>
        </p:nvSpPr>
        <p:spPr/>
        <p:txBody>
          <a:bodyPr/>
          <a:lstStyle>
            <a:lvl1pPr>
              <a:defRPr/>
            </a:lvl1pPr>
          </a:lstStyle>
          <a:p>
            <a:pPr>
              <a:defRPr/>
            </a:pPr>
            <a:fld id="{74996EC7-FBF9-AB46-91E2-C1A685380DA1}" type="datetime1">
              <a:rPr lang="en-US" smtClean="0"/>
              <a:t>7/27/17</a:t>
            </a:fld>
            <a:endParaRPr lang="en-US"/>
          </a:p>
        </p:txBody>
      </p:sp>
      <p:sp>
        <p:nvSpPr>
          <p:cNvPr id="8" name="Footer Placeholder 5"/>
          <p:cNvSpPr>
            <a:spLocks noGrp="1"/>
          </p:cNvSpPr>
          <p:nvPr>
            <p:ph type="ftr" sz="quarter" idx="11"/>
          </p:nvPr>
        </p:nvSpPr>
        <p:spPr/>
        <p:txBody>
          <a:bodyPr/>
          <a:lstStyle>
            <a:lvl1pPr>
              <a:defRPr/>
            </a:lvl1pPr>
          </a:lstStyle>
          <a:p>
            <a:pPr>
              <a:defRPr/>
            </a:pPr>
            <a:r>
              <a:rPr lang="en-US" smtClean="0"/>
              <a:t>Solomon and the Coronation</a:t>
            </a:r>
            <a:endParaRPr lang="en-US"/>
          </a:p>
        </p:txBody>
      </p:sp>
      <p:sp>
        <p:nvSpPr>
          <p:cNvPr id="9" name="Slide Number Placeholder 6"/>
          <p:cNvSpPr>
            <a:spLocks noGrp="1"/>
          </p:cNvSpPr>
          <p:nvPr>
            <p:ph type="sldNum" sz="quarter" idx="12"/>
          </p:nvPr>
        </p:nvSpPr>
        <p:spPr/>
        <p:txBody>
          <a:bodyPr/>
          <a:lstStyle>
            <a:lvl1pPr>
              <a:defRPr/>
            </a:lvl1pPr>
          </a:lstStyle>
          <a:p>
            <a:pPr>
              <a:defRPr/>
            </a:pPr>
            <a:fld id="{5BF498E4-37AA-5D43-B8B9-3B3BCDAB037F}" type="slidenum">
              <a:rPr lang="en-US"/>
              <a:pPr>
                <a:defRPr/>
              </a:pPr>
              <a:t>‹#›</a:t>
            </a:fld>
            <a:endParaRPr lang="en-US"/>
          </a:p>
        </p:txBody>
      </p:sp>
    </p:spTree>
    <p:extLst>
      <p:ext uri="{BB962C8B-B14F-4D97-AF65-F5344CB8AC3E}">
        <p14:creationId xmlns:p14="http://schemas.microsoft.com/office/powerpoint/2010/main" val="423122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2 Pictures above Caption">
    <p:spTree>
      <p:nvGrpSpPr>
        <p:cNvPr id="1" name=""/>
        <p:cNvGrpSpPr/>
        <p:nvPr/>
      </p:nvGrpSpPr>
      <p:grpSpPr>
        <a:xfrm>
          <a:off x="0" y="0"/>
          <a:ext cx="0" cy="0"/>
          <a:chOff x="0" y="0"/>
          <a:chExt cx="0" cy="0"/>
        </a:xfrm>
      </p:grpSpPr>
      <p:pic>
        <p:nvPicPr>
          <p:cNvPr id="6" name="Picture 8" descr="TitlePageOverla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0" descr="parAvi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08222">
            <a:off x="6835775" y="279400"/>
            <a:ext cx="1695450" cy="48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shortRule.png"/>
          <p:cNvPicPr>
            <a:picLocks noChangeAspect="1"/>
          </p:cNvPicPr>
          <p:nvPr/>
        </p:nvPicPr>
        <p:blipFill>
          <a:blip r:embed="rId4"/>
          <a:stretch>
            <a:fillRect/>
          </a:stretch>
        </p:blipFill>
        <p:spPr>
          <a:xfrm>
            <a:off x="3324225" y="4665663"/>
            <a:ext cx="2495550" cy="95250"/>
          </a:xfrm>
          <a:prstGeom prst="rect">
            <a:avLst/>
          </a:prstGeom>
          <a:effectLst>
            <a:outerShdw blurRad="25400" sx="101000" sy="101000" algn="ctr" rotWithShape="0">
              <a:prstClr val="black">
                <a:alpha val="40000"/>
              </a:prstClr>
            </a:outerShdw>
          </a:effectLst>
        </p:spPr>
      </p:pic>
      <p:pic>
        <p:nvPicPr>
          <p:cNvPr id="9" name="Picture 12" descr="parAvi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785255">
            <a:off x="2865438" y="3182938"/>
            <a:ext cx="1697037" cy="48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71500" y="2924825"/>
            <a:ext cx="8001000" cy="1709928"/>
          </a:xfrm>
        </p:spPr>
        <p:txBody>
          <a:bodyPr anchor="b"/>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Picture Placeholder 2"/>
          <p:cNvSpPr>
            <a:spLocks noGrp="1"/>
          </p:cNvSpPr>
          <p:nvPr>
            <p:ph type="pic" idx="13"/>
          </p:nvPr>
        </p:nvSpPr>
        <p:spPr>
          <a:xfrm rot="150321">
            <a:off x="4329929" y="546774"/>
            <a:ext cx="4163077" cy="2961146"/>
          </a:xfrm>
          <a:solidFill>
            <a:srgbClr val="FFFFFF">
              <a:shade val="85000"/>
            </a:srgbClr>
          </a:solidFill>
          <a:ln w="31750" cap="sq">
            <a:solidFill>
              <a:srgbClr val="FDFDFD"/>
            </a:solidFill>
            <a:miter lim="800000"/>
          </a:ln>
          <a:effectLst>
            <a:outerShdw blurRad="88900" dist="317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3" name="Picture Placeholder 2"/>
          <p:cNvSpPr>
            <a:spLocks noGrp="1"/>
          </p:cNvSpPr>
          <p:nvPr>
            <p:ph type="pic" idx="1"/>
          </p:nvPr>
        </p:nvSpPr>
        <p:spPr>
          <a:xfrm rot="21380673">
            <a:off x="699762" y="451178"/>
            <a:ext cx="4163077" cy="2961146"/>
          </a:xfrm>
          <a:solidFill>
            <a:srgbClr val="FFFFFF">
              <a:shade val="85000"/>
            </a:srgbClr>
          </a:solidFill>
          <a:ln w="31750" cap="sq">
            <a:solidFill>
              <a:srgbClr val="FDFDFD"/>
            </a:solidFill>
            <a:miter lim="800000"/>
          </a:ln>
          <a:effectLst>
            <a:outerShdw blurRad="88900" dist="44450" dir="900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11" name="Date Placeholder 4"/>
          <p:cNvSpPr>
            <a:spLocks noGrp="1"/>
          </p:cNvSpPr>
          <p:nvPr>
            <p:ph type="dt" sz="half" idx="14"/>
          </p:nvPr>
        </p:nvSpPr>
        <p:spPr/>
        <p:txBody>
          <a:bodyPr/>
          <a:lstStyle>
            <a:lvl1pPr>
              <a:defRPr/>
            </a:lvl1pPr>
          </a:lstStyle>
          <a:p>
            <a:pPr>
              <a:defRPr/>
            </a:pPr>
            <a:fld id="{53A3E4CA-E8A8-D54D-92C4-C5524DE1F077}" type="datetime1">
              <a:rPr lang="en-US" smtClean="0"/>
              <a:t>7/27/17</a:t>
            </a:fld>
            <a:endParaRPr lang="en-US"/>
          </a:p>
        </p:txBody>
      </p:sp>
      <p:sp>
        <p:nvSpPr>
          <p:cNvPr id="12" name="Footer Placeholder 5"/>
          <p:cNvSpPr>
            <a:spLocks noGrp="1"/>
          </p:cNvSpPr>
          <p:nvPr>
            <p:ph type="ftr" sz="quarter" idx="15"/>
          </p:nvPr>
        </p:nvSpPr>
        <p:spPr/>
        <p:txBody>
          <a:bodyPr/>
          <a:lstStyle>
            <a:lvl1pPr>
              <a:defRPr/>
            </a:lvl1pPr>
          </a:lstStyle>
          <a:p>
            <a:pPr>
              <a:defRPr/>
            </a:pPr>
            <a:r>
              <a:rPr lang="en-US" smtClean="0"/>
              <a:t>Solomon and the Coronation</a:t>
            </a:r>
            <a:endParaRPr lang="en-US"/>
          </a:p>
        </p:txBody>
      </p:sp>
      <p:sp>
        <p:nvSpPr>
          <p:cNvPr id="13" name="Slide Number Placeholder 6"/>
          <p:cNvSpPr>
            <a:spLocks noGrp="1"/>
          </p:cNvSpPr>
          <p:nvPr>
            <p:ph type="sldNum" sz="quarter" idx="16"/>
          </p:nvPr>
        </p:nvSpPr>
        <p:spPr/>
        <p:txBody>
          <a:bodyPr/>
          <a:lstStyle>
            <a:lvl1pPr>
              <a:defRPr/>
            </a:lvl1pPr>
          </a:lstStyle>
          <a:p>
            <a:pPr>
              <a:defRPr/>
            </a:pPr>
            <a:fld id="{F231BF6F-343F-2243-8844-779EC69EBC5B}" type="slidenum">
              <a:rPr lang="en-US"/>
              <a:pPr>
                <a:defRPr/>
              </a:pPr>
              <a:t>‹#›</a:t>
            </a:fld>
            <a:endParaRPr lang="en-US"/>
          </a:p>
        </p:txBody>
      </p:sp>
    </p:spTree>
    <p:extLst>
      <p:ext uri="{BB962C8B-B14F-4D97-AF65-F5344CB8AC3E}">
        <p14:creationId xmlns:p14="http://schemas.microsoft.com/office/powerpoint/2010/main" val="235949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3 Pictures with Caption">
    <p:spTree>
      <p:nvGrpSpPr>
        <p:cNvPr id="1" name=""/>
        <p:cNvGrpSpPr/>
        <p:nvPr/>
      </p:nvGrpSpPr>
      <p:grpSpPr>
        <a:xfrm>
          <a:off x="0" y="0"/>
          <a:ext cx="0" cy="0"/>
          <a:chOff x="0" y="0"/>
          <a:chExt cx="0" cy="0"/>
        </a:xfrm>
      </p:grpSpPr>
      <p:pic>
        <p:nvPicPr>
          <p:cNvPr id="7" name="Picture 8" descr="TitlePageOverla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Placeholder 3"/>
          <p:cNvSpPr>
            <a:spLocks noGrp="1"/>
          </p:cNvSpPr>
          <p:nvPr>
            <p:ph type="body" sz="half" idx="2"/>
          </p:nvPr>
        </p:nvSpPr>
        <p:spPr>
          <a:xfrm>
            <a:off x="4983480" y="4800600"/>
            <a:ext cx="3246120" cy="1188720"/>
          </a:xfrm>
        </p:spPr>
        <p:txBody>
          <a:bodyPr anchor="t" anchorCtr="0">
            <a:normAutofit/>
          </a:bodyPr>
          <a:lstStyle>
            <a:lvl1pPr marL="0" indent="0" algn="ctr">
              <a:spcAft>
                <a:spcPts val="300"/>
              </a:spcAft>
              <a:buNone/>
              <a:defRPr sz="20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Picture Placeholder 2"/>
          <p:cNvSpPr>
            <a:spLocks noGrp="1"/>
          </p:cNvSpPr>
          <p:nvPr>
            <p:ph type="pic" idx="13"/>
          </p:nvPr>
        </p:nvSpPr>
        <p:spPr>
          <a:xfrm rot="253865">
            <a:off x="4415567" y="369110"/>
            <a:ext cx="3794703" cy="2729767"/>
          </a:xfrm>
          <a:solidFill>
            <a:srgbClr val="FFFFFF">
              <a:shade val="85000"/>
            </a:srgbClr>
          </a:solidFill>
          <a:ln w="31750" cap="sq">
            <a:solidFill>
              <a:srgbClr val="FDFDFD"/>
            </a:solidFill>
            <a:miter lim="800000"/>
          </a:ln>
          <a:effectLst>
            <a:outerShdw blurRad="88900" dist="44450" dir="60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3" name="Picture Placeholder 2"/>
          <p:cNvSpPr>
            <a:spLocks noGrp="1"/>
          </p:cNvSpPr>
          <p:nvPr>
            <p:ph type="pic" idx="1"/>
          </p:nvPr>
        </p:nvSpPr>
        <p:spPr>
          <a:xfrm rot="20973137">
            <a:off x="530124" y="631160"/>
            <a:ext cx="3837559" cy="2604282"/>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14" name="Picture Placeholder 2"/>
          <p:cNvSpPr>
            <a:spLocks noGrp="1"/>
          </p:cNvSpPr>
          <p:nvPr>
            <p:ph type="pic" idx="14"/>
          </p:nvPr>
        </p:nvSpPr>
        <p:spPr>
          <a:xfrm rot="470783">
            <a:off x="708565" y="3070624"/>
            <a:ext cx="3918749" cy="2827517"/>
          </a:xfrm>
          <a:solidFill>
            <a:srgbClr val="FFFFFF">
              <a:shade val="85000"/>
            </a:srgbClr>
          </a:solidFill>
          <a:ln w="31750" cap="sq">
            <a:solidFill>
              <a:srgbClr val="FDFDFD"/>
            </a:solidFill>
            <a:miter lim="800000"/>
          </a:ln>
          <a:effectLst>
            <a:outerShdw blurRad="88900" dist="44450" dir="114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11" name="Title 1"/>
          <p:cNvSpPr>
            <a:spLocks noGrp="1"/>
          </p:cNvSpPr>
          <p:nvPr>
            <p:ph type="title"/>
          </p:nvPr>
        </p:nvSpPr>
        <p:spPr>
          <a:xfrm rot="21240000">
            <a:off x="4717562" y="3396154"/>
            <a:ext cx="3474720" cy="1097280"/>
          </a:xfrm>
        </p:spPr>
        <p:txBody>
          <a:bodyPr>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lvl="0"/>
            <a:r>
              <a:rPr lang="en-US" smtClean="0"/>
              <a:t>Click to edit Master title style</a:t>
            </a:r>
            <a:endParaRPr dirty="0"/>
          </a:p>
        </p:txBody>
      </p:sp>
      <p:sp>
        <p:nvSpPr>
          <p:cNvPr id="8" name="Date Placeholder 4"/>
          <p:cNvSpPr>
            <a:spLocks noGrp="1"/>
          </p:cNvSpPr>
          <p:nvPr>
            <p:ph type="dt" sz="half" idx="15"/>
          </p:nvPr>
        </p:nvSpPr>
        <p:spPr/>
        <p:txBody>
          <a:bodyPr/>
          <a:lstStyle>
            <a:lvl1pPr>
              <a:defRPr/>
            </a:lvl1pPr>
          </a:lstStyle>
          <a:p>
            <a:pPr>
              <a:defRPr/>
            </a:pPr>
            <a:fld id="{13023257-29D4-1C47-8B26-4F927527FEE7}" type="datetime1">
              <a:rPr lang="en-US" smtClean="0"/>
              <a:t>7/27/17</a:t>
            </a:fld>
            <a:endParaRPr lang="en-US"/>
          </a:p>
        </p:txBody>
      </p:sp>
      <p:sp>
        <p:nvSpPr>
          <p:cNvPr id="9" name="Footer Placeholder 5"/>
          <p:cNvSpPr>
            <a:spLocks noGrp="1"/>
          </p:cNvSpPr>
          <p:nvPr>
            <p:ph type="ftr" sz="quarter" idx="16"/>
          </p:nvPr>
        </p:nvSpPr>
        <p:spPr/>
        <p:txBody>
          <a:bodyPr/>
          <a:lstStyle>
            <a:lvl1pPr>
              <a:defRPr/>
            </a:lvl1pPr>
          </a:lstStyle>
          <a:p>
            <a:pPr>
              <a:defRPr/>
            </a:pPr>
            <a:r>
              <a:rPr lang="en-US" smtClean="0"/>
              <a:t>Solomon and the Coronation</a:t>
            </a:r>
            <a:endParaRPr lang="en-US"/>
          </a:p>
        </p:txBody>
      </p:sp>
      <p:sp>
        <p:nvSpPr>
          <p:cNvPr id="12" name="Slide Number Placeholder 6"/>
          <p:cNvSpPr>
            <a:spLocks noGrp="1"/>
          </p:cNvSpPr>
          <p:nvPr>
            <p:ph type="sldNum" sz="quarter" idx="17"/>
          </p:nvPr>
        </p:nvSpPr>
        <p:spPr/>
        <p:txBody>
          <a:bodyPr/>
          <a:lstStyle>
            <a:lvl1pPr>
              <a:defRPr/>
            </a:lvl1pPr>
          </a:lstStyle>
          <a:p>
            <a:pPr>
              <a:defRPr/>
            </a:pPr>
            <a:fld id="{FEA11453-20AA-5740-BF67-56B14ACC2C6E}" type="slidenum">
              <a:rPr lang="en-US"/>
              <a:pPr>
                <a:defRPr/>
              </a:pPr>
              <a:t>‹#›</a:t>
            </a:fld>
            <a:endParaRPr lang="en-US"/>
          </a:p>
        </p:txBody>
      </p:sp>
    </p:spTree>
    <p:extLst>
      <p:ext uri="{BB962C8B-B14F-4D97-AF65-F5344CB8AC3E}">
        <p14:creationId xmlns:p14="http://schemas.microsoft.com/office/powerpoint/2010/main" val="3007840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4 Pictures with Caption">
    <p:spTree>
      <p:nvGrpSpPr>
        <p:cNvPr id="1" name=""/>
        <p:cNvGrpSpPr/>
        <p:nvPr/>
      </p:nvGrpSpPr>
      <p:grpSpPr>
        <a:xfrm>
          <a:off x="0" y="0"/>
          <a:ext cx="0" cy="0"/>
          <a:chOff x="0" y="0"/>
          <a:chExt cx="0" cy="0"/>
        </a:xfrm>
      </p:grpSpPr>
      <p:pic>
        <p:nvPicPr>
          <p:cNvPr id="8" name="Picture 8" descr="TitlePageOverla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0" descr="parAvi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08222">
            <a:off x="7427913" y="2619375"/>
            <a:ext cx="1581150"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1" descr="pictureStamp-Fram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22260">
            <a:off x="6338888" y="604838"/>
            <a:ext cx="1611312" cy="2024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2" descr="pictureStamp-Fram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22260">
            <a:off x="4891088" y="985838"/>
            <a:ext cx="1611312" cy="2024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Placeholder 3"/>
          <p:cNvSpPr>
            <a:spLocks noGrp="1"/>
          </p:cNvSpPr>
          <p:nvPr>
            <p:ph type="body" sz="half" idx="2"/>
          </p:nvPr>
        </p:nvSpPr>
        <p:spPr>
          <a:xfrm>
            <a:off x="762000" y="4876800"/>
            <a:ext cx="3048000" cy="1188720"/>
          </a:xfrm>
        </p:spPr>
        <p:txBody>
          <a:bodyPr>
            <a:normAutofit/>
          </a:bodyPr>
          <a:lstStyle>
            <a:lvl1pPr marL="0" indent="0" algn="ctr">
              <a:spcAft>
                <a:spcPts val="300"/>
              </a:spcAft>
              <a:buNone/>
              <a:defRPr sz="2000" kern="12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Picture Placeholder 2"/>
          <p:cNvSpPr>
            <a:spLocks noGrp="1"/>
          </p:cNvSpPr>
          <p:nvPr>
            <p:ph type="pic" idx="14"/>
          </p:nvPr>
        </p:nvSpPr>
        <p:spPr>
          <a:xfrm rot="247118">
            <a:off x="5075220" y="1165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17" name="Picture Placeholder 2"/>
          <p:cNvSpPr>
            <a:spLocks noGrp="1"/>
          </p:cNvSpPr>
          <p:nvPr>
            <p:ph type="pic" idx="15"/>
          </p:nvPr>
        </p:nvSpPr>
        <p:spPr>
          <a:xfrm rot="271248">
            <a:off x="6523020" y="784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10" name="Picture Placeholder 2"/>
          <p:cNvSpPr>
            <a:spLocks noGrp="1"/>
          </p:cNvSpPr>
          <p:nvPr>
            <p:ph type="pic" idx="13"/>
          </p:nvPr>
        </p:nvSpPr>
        <p:spPr>
          <a:xfrm rot="253865">
            <a:off x="4519045" y="2873698"/>
            <a:ext cx="3931920" cy="2834640"/>
          </a:xfrm>
          <a:solidFill>
            <a:srgbClr val="FFFFFF">
              <a:shade val="85000"/>
            </a:srgbClr>
          </a:solidFill>
          <a:ln w="31750" cap="sq">
            <a:solidFill>
              <a:srgbClr val="FDFDFD"/>
            </a:solidFill>
            <a:miter lim="800000"/>
          </a:ln>
          <a:effectLst>
            <a:outerShdw blurRad="88900" dist="44450" dir="6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3" name="Picture Placeholder 2"/>
          <p:cNvSpPr>
            <a:spLocks noGrp="1"/>
          </p:cNvSpPr>
          <p:nvPr>
            <p:ph type="pic" idx="1"/>
          </p:nvPr>
        </p:nvSpPr>
        <p:spPr>
          <a:xfrm rot="21193488">
            <a:off x="610678" y="450635"/>
            <a:ext cx="3931920" cy="2834640"/>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14" name="Title 1"/>
          <p:cNvSpPr>
            <a:spLocks noGrp="1"/>
          </p:cNvSpPr>
          <p:nvPr>
            <p:ph type="title"/>
          </p:nvPr>
        </p:nvSpPr>
        <p:spPr>
          <a:xfrm rot="21240000">
            <a:off x="455724" y="3551615"/>
            <a:ext cx="3474720" cy="1097280"/>
          </a:xfrm>
        </p:spPr>
        <p:txBody>
          <a:bodyPr>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lvl="0"/>
            <a:r>
              <a:rPr lang="en-US" smtClean="0"/>
              <a:t>Click to edit Master title style</a:t>
            </a:r>
            <a:endParaRPr/>
          </a:p>
        </p:txBody>
      </p:sp>
      <p:sp>
        <p:nvSpPr>
          <p:cNvPr id="13" name="Date Placeholder 4"/>
          <p:cNvSpPr>
            <a:spLocks noGrp="1"/>
          </p:cNvSpPr>
          <p:nvPr>
            <p:ph type="dt" sz="half" idx="16"/>
          </p:nvPr>
        </p:nvSpPr>
        <p:spPr/>
        <p:txBody>
          <a:bodyPr/>
          <a:lstStyle>
            <a:lvl1pPr>
              <a:defRPr/>
            </a:lvl1pPr>
          </a:lstStyle>
          <a:p>
            <a:pPr>
              <a:defRPr/>
            </a:pPr>
            <a:fld id="{14BC668B-7FB3-5941-8DD4-8FB3B88189FD}" type="datetime1">
              <a:rPr lang="en-US" smtClean="0"/>
              <a:t>7/27/17</a:t>
            </a:fld>
            <a:endParaRPr lang="en-US"/>
          </a:p>
        </p:txBody>
      </p:sp>
      <p:sp>
        <p:nvSpPr>
          <p:cNvPr id="15" name="Footer Placeholder 5"/>
          <p:cNvSpPr>
            <a:spLocks noGrp="1"/>
          </p:cNvSpPr>
          <p:nvPr>
            <p:ph type="ftr" sz="quarter" idx="17"/>
          </p:nvPr>
        </p:nvSpPr>
        <p:spPr/>
        <p:txBody>
          <a:bodyPr/>
          <a:lstStyle>
            <a:lvl1pPr>
              <a:defRPr/>
            </a:lvl1pPr>
          </a:lstStyle>
          <a:p>
            <a:pPr>
              <a:defRPr/>
            </a:pPr>
            <a:r>
              <a:rPr lang="en-US" smtClean="0"/>
              <a:t>Solomon and the Coronation</a:t>
            </a:r>
            <a:endParaRPr lang="en-US"/>
          </a:p>
        </p:txBody>
      </p:sp>
      <p:sp>
        <p:nvSpPr>
          <p:cNvPr id="18" name="Slide Number Placeholder 6"/>
          <p:cNvSpPr>
            <a:spLocks noGrp="1"/>
          </p:cNvSpPr>
          <p:nvPr>
            <p:ph type="sldNum" sz="quarter" idx="18"/>
          </p:nvPr>
        </p:nvSpPr>
        <p:spPr/>
        <p:txBody>
          <a:bodyPr/>
          <a:lstStyle>
            <a:lvl1pPr>
              <a:defRPr/>
            </a:lvl1pPr>
          </a:lstStyle>
          <a:p>
            <a:pPr>
              <a:defRPr/>
            </a:pPr>
            <a:fld id="{9F7CA463-41D6-3044-888E-530492B8528E}" type="slidenum">
              <a:rPr lang="en-US"/>
              <a:pPr>
                <a:defRPr/>
              </a:pPr>
              <a:t>‹#›</a:t>
            </a:fld>
            <a:endParaRPr lang="en-US"/>
          </a:p>
        </p:txBody>
      </p:sp>
    </p:spTree>
    <p:extLst>
      <p:ext uri="{BB962C8B-B14F-4D97-AF65-F5344CB8AC3E}">
        <p14:creationId xmlns:p14="http://schemas.microsoft.com/office/powerpoint/2010/main" val="2363684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3"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286000" indent="-457200">
              <a:defRPr/>
            </a:lvl6pPr>
            <a:lvl7pPr marL="2286000" indent="-457200">
              <a:defRPr/>
            </a:lvl7pPr>
            <a:lvl8pPr marL="2286000" indent="-457200">
              <a:defRPr/>
            </a:lvl8pPr>
            <a:lvl9pPr marL="2286000" indent="-457200">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0"/>
          </p:nvPr>
        </p:nvSpPr>
        <p:spPr/>
        <p:txBody>
          <a:bodyPr/>
          <a:lstStyle>
            <a:lvl1pPr>
              <a:defRPr/>
            </a:lvl1pPr>
          </a:lstStyle>
          <a:p>
            <a:pPr>
              <a:defRPr/>
            </a:pPr>
            <a:fld id="{A8E08F59-E946-5842-9DCF-7B4D1ED2AE66}" type="datetime1">
              <a:rPr lang="en-US" smtClean="0"/>
              <a:t>7/27/17</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Solomon and the Coronation</a:t>
            </a:r>
            <a:endParaRPr lang="en-US"/>
          </a:p>
        </p:txBody>
      </p:sp>
      <p:sp>
        <p:nvSpPr>
          <p:cNvPr id="7" name="Slide Number Placeholder 5"/>
          <p:cNvSpPr>
            <a:spLocks noGrp="1"/>
          </p:cNvSpPr>
          <p:nvPr>
            <p:ph type="sldNum" sz="quarter" idx="12"/>
          </p:nvPr>
        </p:nvSpPr>
        <p:spPr/>
        <p:txBody>
          <a:bodyPr/>
          <a:lstStyle>
            <a:lvl1pPr>
              <a:defRPr/>
            </a:lvl1pPr>
          </a:lstStyle>
          <a:p>
            <a:pPr>
              <a:defRPr/>
            </a:pPr>
            <a:fld id="{E4CDF774-7604-FF40-A5BC-3D9EB5BDDF71}" type="slidenum">
              <a:rPr lang="en-US"/>
              <a:pPr>
                <a:defRPr/>
              </a:pPr>
              <a:t>‹#›</a:t>
            </a:fld>
            <a:endParaRPr lang="en-US"/>
          </a:p>
        </p:txBody>
      </p:sp>
    </p:spTree>
    <p:extLst>
      <p:ext uri="{BB962C8B-B14F-4D97-AF65-F5344CB8AC3E}">
        <p14:creationId xmlns:p14="http://schemas.microsoft.com/office/powerpoint/2010/main" val="321013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3" descr="verticalRule.png"/>
          <p:cNvPicPr>
            <a:picLocks noChangeAspect="1"/>
          </p:cNvPicPr>
          <p:nvPr/>
        </p:nvPicPr>
        <p:blipFill>
          <a:blip r:embed="rId2"/>
          <a:stretch>
            <a:fillRect/>
          </a:stretch>
        </p:blipFill>
        <p:spPr>
          <a:xfrm>
            <a:off x="6513513" y="1562100"/>
            <a:ext cx="152400" cy="3733800"/>
          </a:xfrm>
          <a:prstGeom prst="rect">
            <a:avLst/>
          </a:prstGeom>
          <a:effectLst>
            <a:outerShdw blurRad="25400" sx="101000" sy="101000" algn="ctr" rotWithShape="0">
              <a:prstClr val="black">
                <a:alpha val="40000"/>
              </a:prstClr>
            </a:outerShdw>
          </a:effectLst>
        </p:spPr>
      </p:pic>
      <p:sp>
        <p:nvSpPr>
          <p:cNvPr id="2" name="Vertical Title 1"/>
          <p:cNvSpPr>
            <a:spLocks noGrp="1"/>
          </p:cNvSpPr>
          <p:nvPr>
            <p:ph type="title" orient="vert"/>
          </p:nvPr>
        </p:nvSpPr>
        <p:spPr>
          <a:xfrm>
            <a:off x="6696634" y="577849"/>
            <a:ext cx="1882589" cy="5461001"/>
          </a:xfrm>
        </p:spPr>
        <p:txBody>
          <a:bodyPr vert="eaVert"/>
          <a:lstStyle>
            <a:lvl1pPr>
              <a:defRPr sz="4400"/>
            </a:lvl1pPr>
          </a:lstStyle>
          <a:p>
            <a:r>
              <a:rPr lang="en-US" smtClean="0"/>
              <a:t>Click to edit Master title style</a:t>
            </a:r>
            <a:endParaRPr/>
          </a:p>
        </p:txBody>
      </p:sp>
      <p:sp>
        <p:nvSpPr>
          <p:cNvPr id="3" name="Vertical Text Placeholder 2"/>
          <p:cNvSpPr>
            <a:spLocks noGrp="1"/>
          </p:cNvSpPr>
          <p:nvPr>
            <p:ph type="body" orient="vert" idx="1"/>
          </p:nvPr>
        </p:nvSpPr>
        <p:spPr>
          <a:xfrm>
            <a:off x="578224" y="577849"/>
            <a:ext cx="5768788" cy="546100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0"/>
          </p:nvPr>
        </p:nvSpPr>
        <p:spPr/>
        <p:txBody>
          <a:bodyPr/>
          <a:lstStyle>
            <a:lvl1pPr>
              <a:defRPr/>
            </a:lvl1pPr>
          </a:lstStyle>
          <a:p>
            <a:pPr>
              <a:defRPr/>
            </a:pPr>
            <a:fld id="{42D54FA5-20F0-DA4B-8989-068CFC718149}" type="datetime1">
              <a:rPr lang="en-US" smtClean="0"/>
              <a:t>7/27/17</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Solomon and the Coronation</a:t>
            </a:r>
            <a:endParaRPr lang="en-US"/>
          </a:p>
        </p:txBody>
      </p:sp>
      <p:sp>
        <p:nvSpPr>
          <p:cNvPr id="7" name="Slide Number Placeholder 5"/>
          <p:cNvSpPr>
            <a:spLocks noGrp="1"/>
          </p:cNvSpPr>
          <p:nvPr>
            <p:ph type="sldNum" sz="quarter" idx="12"/>
          </p:nvPr>
        </p:nvSpPr>
        <p:spPr/>
        <p:txBody>
          <a:bodyPr/>
          <a:lstStyle>
            <a:lvl1pPr>
              <a:defRPr/>
            </a:lvl1pPr>
          </a:lstStyle>
          <a:p>
            <a:pPr>
              <a:defRPr/>
            </a:pPr>
            <a:fld id="{1A481D3F-FE38-584D-A5A0-0286E96951E6}" type="slidenum">
              <a:rPr lang="en-US"/>
              <a:pPr>
                <a:defRPr/>
              </a:pPr>
              <a:t>‹#›</a:t>
            </a:fld>
            <a:endParaRPr lang="en-US"/>
          </a:p>
        </p:txBody>
      </p:sp>
    </p:spTree>
    <p:extLst>
      <p:ext uri="{BB962C8B-B14F-4D97-AF65-F5344CB8AC3E}">
        <p14:creationId xmlns:p14="http://schemas.microsoft.com/office/powerpoint/2010/main" val="120088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0"/>
          </p:nvPr>
        </p:nvSpPr>
        <p:spPr/>
        <p:txBody>
          <a:bodyPr/>
          <a:lstStyle>
            <a:lvl1pPr>
              <a:defRPr/>
            </a:lvl1pPr>
          </a:lstStyle>
          <a:p>
            <a:pPr>
              <a:defRPr/>
            </a:pPr>
            <a:fld id="{27CD3357-BA6E-0C41-8B64-F14881795BAF}" type="datetime1">
              <a:rPr lang="en-US" smtClean="0"/>
              <a:t>7/27/17</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Solomon and the Coronation</a:t>
            </a:r>
            <a:endParaRPr lang="en-US"/>
          </a:p>
        </p:txBody>
      </p:sp>
      <p:sp>
        <p:nvSpPr>
          <p:cNvPr id="7" name="Slide Number Placeholder 5"/>
          <p:cNvSpPr>
            <a:spLocks noGrp="1"/>
          </p:cNvSpPr>
          <p:nvPr>
            <p:ph type="sldNum" sz="quarter" idx="12"/>
          </p:nvPr>
        </p:nvSpPr>
        <p:spPr/>
        <p:txBody>
          <a:bodyPr/>
          <a:lstStyle>
            <a:lvl1pPr>
              <a:defRPr/>
            </a:lvl1pPr>
          </a:lstStyle>
          <a:p>
            <a:pPr>
              <a:defRPr/>
            </a:pPr>
            <a:fld id="{1BD8ED2E-5594-5640-A236-027F2C8A8B16}" type="slidenum">
              <a:rPr lang="en-US"/>
              <a:pPr>
                <a:defRPr/>
              </a:pPr>
              <a:t>‹#›</a:t>
            </a:fld>
            <a:endParaRPr lang="en-US"/>
          </a:p>
        </p:txBody>
      </p:sp>
    </p:spTree>
    <p:extLst>
      <p:ext uri="{BB962C8B-B14F-4D97-AF65-F5344CB8AC3E}">
        <p14:creationId xmlns:p14="http://schemas.microsoft.com/office/powerpoint/2010/main" val="595861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3 Pictures">
    <p:spTree>
      <p:nvGrpSpPr>
        <p:cNvPr id="1" name=""/>
        <p:cNvGrpSpPr/>
        <p:nvPr/>
      </p:nvGrpSpPr>
      <p:grpSpPr>
        <a:xfrm>
          <a:off x="0" y="0"/>
          <a:ext cx="0" cy="0"/>
          <a:chOff x="0" y="0"/>
          <a:chExt cx="0" cy="0"/>
        </a:xfrm>
      </p:grpSpPr>
      <p:pic>
        <p:nvPicPr>
          <p:cNvPr id="7" name="Picture 8" descr="TitlePageOverla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standardRule.png"/>
          <p:cNvPicPr>
            <a:picLocks noChangeAspect="1"/>
          </p:cNvPicPr>
          <p:nvPr/>
        </p:nvPicPr>
        <p:blipFill>
          <a:blip r:embed="rId3"/>
          <a:stretch>
            <a:fillRect/>
          </a:stretch>
        </p:blipFill>
        <p:spPr>
          <a:xfrm>
            <a:off x="2705100" y="4572000"/>
            <a:ext cx="3733800" cy="152400"/>
          </a:xfrm>
          <a:prstGeom prst="rect">
            <a:avLst/>
          </a:prstGeom>
          <a:effectLst>
            <a:outerShdw blurRad="25400" sx="101000" sy="101000" algn="ctr" rotWithShape="0">
              <a:prstClr val="black">
                <a:alpha val="40000"/>
              </a:prstClr>
            </a:outerShdw>
          </a:effectLst>
        </p:spPr>
      </p:pic>
      <p:pic>
        <p:nvPicPr>
          <p:cNvPr id="9" name="Picture 11" descr="pictureStamp-Fram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366660">
            <a:off x="5138738" y="600075"/>
            <a:ext cx="1609725" cy="2025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2" descr="pictureStamp-Fram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329776">
            <a:off x="2073275" y="555625"/>
            <a:ext cx="1609725" cy="2025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3" descr="pictureStamp-Fram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51790">
            <a:off x="3592513" y="936625"/>
            <a:ext cx="1609725" cy="202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71500" y="2057401"/>
            <a:ext cx="8001000" cy="2424766"/>
          </a:xfrm>
        </p:spPr>
        <p:txBody>
          <a:bodyPr anchor="b" anchorCtr="0"/>
          <a:lstStyle>
            <a:lvl1pPr>
              <a:defRPr sz="5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571500" y="4800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2" name="Picture Placeholder 2"/>
          <p:cNvSpPr>
            <a:spLocks noGrp="1"/>
          </p:cNvSpPr>
          <p:nvPr>
            <p:ph type="pic" idx="14"/>
          </p:nvPr>
        </p:nvSpPr>
        <p:spPr>
          <a:xfrm rot="21254634">
            <a:off x="2256146" y="735839"/>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13" name="Picture Placeholder 2"/>
          <p:cNvSpPr>
            <a:spLocks noGrp="1"/>
          </p:cNvSpPr>
          <p:nvPr>
            <p:ph type="pic" idx="15"/>
          </p:nvPr>
        </p:nvSpPr>
        <p:spPr>
          <a:xfrm rot="21315648">
            <a:off x="5321748" y="780292"/>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17" name="Picture Placeholder 2"/>
          <p:cNvSpPr>
            <a:spLocks noGrp="1"/>
          </p:cNvSpPr>
          <p:nvPr>
            <p:ph type="pic" idx="17"/>
          </p:nvPr>
        </p:nvSpPr>
        <p:spPr>
          <a:xfrm rot="100778">
            <a:off x="3775337" y="1116468"/>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14" name="Date Placeholder 3"/>
          <p:cNvSpPr>
            <a:spLocks noGrp="1"/>
          </p:cNvSpPr>
          <p:nvPr>
            <p:ph type="dt" sz="half" idx="18"/>
          </p:nvPr>
        </p:nvSpPr>
        <p:spPr/>
        <p:txBody>
          <a:bodyPr/>
          <a:lstStyle>
            <a:lvl1pPr>
              <a:defRPr/>
            </a:lvl1pPr>
          </a:lstStyle>
          <a:p>
            <a:pPr>
              <a:defRPr/>
            </a:pPr>
            <a:fld id="{AC85C151-DAA5-C347-9D94-2AB0A7051A86}" type="datetime1">
              <a:rPr lang="en-US" smtClean="0"/>
              <a:t>7/27/17</a:t>
            </a:fld>
            <a:endParaRPr lang="en-US"/>
          </a:p>
        </p:txBody>
      </p:sp>
      <p:sp>
        <p:nvSpPr>
          <p:cNvPr id="15" name="Footer Placeholder 4"/>
          <p:cNvSpPr>
            <a:spLocks noGrp="1"/>
          </p:cNvSpPr>
          <p:nvPr>
            <p:ph type="ftr" sz="quarter" idx="19"/>
          </p:nvPr>
        </p:nvSpPr>
        <p:spPr/>
        <p:txBody>
          <a:bodyPr/>
          <a:lstStyle>
            <a:lvl1pPr>
              <a:defRPr/>
            </a:lvl1pPr>
          </a:lstStyle>
          <a:p>
            <a:pPr>
              <a:defRPr/>
            </a:pPr>
            <a:r>
              <a:rPr lang="en-US" smtClean="0"/>
              <a:t>Solomon and the Coronation</a:t>
            </a:r>
            <a:endParaRPr lang="en-US"/>
          </a:p>
        </p:txBody>
      </p:sp>
      <p:sp>
        <p:nvSpPr>
          <p:cNvPr id="16" name="Slide Number Placeholder 5"/>
          <p:cNvSpPr>
            <a:spLocks noGrp="1"/>
          </p:cNvSpPr>
          <p:nvPr>
            <p:ph type="sldNum" sz="quarter" idx="20"/>
          </p:nvPr>
        </p:nvSpPr>
        <p:spPr/>
        <p:txBody>
          <a:bodyPr/>
          <a:lstStyle>
            <a:lvl1pPr>
              <a:defRPr/>
            </a:lvl1pPr>
          </a:lstStyle>
          <a:p>
            <a:pPr>
              <a:defRPr/>
            </a:pPr>
            <a:fld id="{C5EDDFF5-17A0-A148-AA10-5540D3F4BC5C}" type="slidenum">
              <a:rPr lang="en-US"/>
              <a:pPr>
                <a:defRPr/>
              </a:pPr>
              <a:t>‹#›</a:t>
            </a:fld>
            <a:endParaRPr lang="en-US"/>
          </a:p>
        </p:txBody>
      </p:sp>
    </p:spTree>
    <p:extLst>
      <p:ext uri="{BB962C8B-B14F-4D97-AF65-F5344CB8AC3E}">
        <p14:creationId xmlns:p14="http://schemas.microsoft.com/office/powerpoint/2010/main" val="68610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descr="standardRule.png"/>
          <p:cNvPicPr>
            <a:picLocks noChangeAspect="1"/>
          </p:cNvPicPr>
          <p:nvPr/>
        </p:nvPicPr>
        <p:blipFill>
          <a:blip r:embed="rId2"/>
          <a:stretch>
            <a:fillRect/>
          </a:stretch>
        </p:blipFill>
        <p:spPr>
          <a:xfrm>
            <a:off x="2705100" y="3352800"/>
            <a:ext cx="3733800" cy="152400"/>
          </a:xfrm>
          <a:prstGeom prst="rect">
            <a:avLst/>
          </a:prstGeom>
          <a:effectLst>
            <a:outerShdw blurRad="25400" sx="101000" sy="101000" algn="ctr" rotWithShape="0">
              <a:prstClr val="black">
                <a:alpha val="40000"/>
              </a:prstClr>
            </a:outerShdw>
          </a:effectLst>
        </p:spPr>
      </p:pic>
      <p:sp>
        <p:nvSpPr>
          <p:cNvPr id="2" name="Title 1"/>
          <p:cNvSpPr>
            <a:spLocks noGrp="1"/>
          </p:cNvSpPr>
          <p:nvPr>
            <p:ph type="title"/>
          </p:nvPr>
        </p:nvSpPr>
        <p:spPr>
          <a:xfrm>
            <a:off x="571500" y="1282700"/>
            <a:ext cx="8001000" cy="1917700"/>
          </a:xfrm>
        </p:spPr>
        <p:txBody>
          <a:bodyPr anchor="b" anchorCtr="0"/>
          <a:lstStyle>
            <a:lvl1pPr algn="ctr">
              <a:defRPr sz="5600" b="0" cap="none" baseline="0">
                <a:solidFill>
                  <a:schemeClr val="tx1"/>
                </a:solidFill>
              </a:defRPr>
            </a:lvl1pPr>
          </a:lstStyle>
          <a:p>
            <a:r>
              <a:rPr lang="en-US" smtClean="0"/>
              <a:t>Click to edit Master title style</a:t>
            </a:r>
            <a:endParaRPr/>
          </a:p>
        </p:txBody>
      </p:sp>
      <p:sp>
        <p:nvSpPr>
          <p:cNvPr id="3" name="Text Placeholder 2"/>
          <p:cNvSpPr>
            <a:spLocks noGrp="1"/>
          </p:cNvSpPr>
          <p:nvPr>
            <p:ph type="body" idx="1"/>
          </p:nvPr>
        </p:nvSpPr>
        <p:spPr>
          <a:xfrm>
            <a:off x="571500" y="3644153"/>
            <a:ext cx="8001000" cy="833718"/>
          </a:xfrm>
        </p:spPr>
        <p:txBody>
          <a:bodyPr anchor="t" anchorCtr="0"/>
          <a:lstStyle>
            <a:lvl1pPr marL="0" indent="0" algn="ctr">
              <a:spcAft>
                <a:spcPts val="0"/>
              </a:spcAft>
              <a:buNone/>
              <a:defRPr sz="20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6576990-2179-434F-8794-942871B490B9}" type="datetime1">
              <a:rPr lang="en-US" smtClean="0"/>
              <a:t>7/27/17</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Solomon and the Coronation</a:t>
            </a:r>
            <a:endParaRPr lang="en-US"/>
          </a:p>
        </p:txBody>
      </p:sp>
      <p:sp>
        <p:nvSpPr>
          <p:cNvPr id="7" name="Slide Number Placeholder 5"/>
          <p:cNvSpPr>
            <a:spLocks noGrp="1"/>
          </p:cNvSpPr>
          <p:nvPr>
            <p:ph type="sldNum" sz="quarter" idx="12"/>
          </p:nvPr>
        </p:nvSpPr>
        <p:spPr/>
        <p:txBody>
          <a:bodyPr/>
          <a:lstStyle>
            <a:lvl1pPr>
              <a:defRPr/>
            </a:lvl1pPr>
          </a:lstStyle>
          <a:p>
            <a:pPr>
              <a:defRPr/>
            </a:pPr>
            <a:fld id="{5487A2D0-EC72-5441-B078-8ACC2E0CB51A}" type="slidenum">
              <a:rPr lang="en-US"/>
              <a:pPr>
                <a:defRPr/>
              </a:pPr>
              <a:t>‹#›</a:t>
            </a:fld>
            <a:endParaRPr lang="en-US"/>
          </a:p>
        </p:txBody>
      </p:sp>
    </p:spTree>
    <p:extLst>
      <p:ext uri="{BB962C8B-B14F-4D97-AF65-F5344CB8AC3E}">
        <p14:creationId xmlns:p14="http://schemas.microsoft.com/office/powerpoint/2010/main" val="66471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
        <p:nvSpPr>
          <p:cNvPr id="2" name="Title 1"/>
          <p:cNvSpPr>
            <a:spLocks noGrp="1"/>
          </p:cNvSpPr>
          <p:nvPr>
            <p:ph type="title"/>
          </p:nvPr>
        </p:nvSpPr>
        <p:spPr>
          <a:xfrm>
            <a:off x="571500" y="274638"/>
            <a:ext cx="8001000"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57150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2346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Date Placeholder 4"/>
          <p:cNvSpPr>
            <a:spLocks noGrp="1"/>
          </p:cNvSpPr>
          <p:nvPr>
            <p:ph type="dt" sz="half" idx="10"/>
          </p:nvPr>
        </p:nvSpPr>
        <p:spPr/>
        <p:txBody>
          <a:bodyPr/>
          <a:lstStyle>
            <a:lvl1pPr>
              <a:defRPr/>
            </a:lvl1pPr>
          </a:lstStyle>
          <a:p>
            <a:pPr>
              <a:defRPr/>
            </a:pPr>
            <a:fld id="{047EB88C-C503-C545-9241-3EAD8AA53411}" type="datetime1">
              <a:rPr lang="en-US" smtClean="0"/>
              <a:t>7/27/17</a:t>
            </a:fld>
            <a:endParaRPr lang="en-US"/>
          </a:p>
        </p:txBody>
      </p:sp>
      <p:sp>
        <p:nvSpPr>
          <p:cNvPr id="7" name="Footer Placeholder 5"/>
          <p:cNvSpPr>
            <a:spLocks noGrp="1"/>
          </p:cNvSpPr>
          <p:nvPr>
            <p:ph type="ftr" sz="quarter" idx="11"/>
          </p:nvPr>
        </p:nvSpPr>
        <p:spPr/>
        <p:txBody>
          <a:bodyPr/>
          <a:lstStyle>
            <a:lvl1pPr>
              <a:defRPr/>
            </a:lvl1pPr>
          </a:lstStyle>
          <a:p>
            <a:pPr>
              <a:defRPr/>
            </a:pPr>
            <a:r>
              <a:rPr lang="en-US" smtClean="0"/>
              <a:t>Solomon and the Coronation</a:t>
            </a:r>
            <a:endParaRPr lang="en-US"/>
          </a:p>
        </p:txBody>
      </p:sp>
      <p:sp>
        <p:nvSpPr>
          <p:cNvPr id="8" name="Slide Number Placeholder 6"/>
          <p:cNvSpPr>
            <a:spLocks noGrp="1"/>
          </p:cNvSpPr>
          <p:nvPr>
            <p:ph type="sldNum" sz="quarter" idx="12"/>
          </p:nvPr>
        </p:nvSpPr>
        <p:spPr/>
        <p:txBody>
          <a:bodyPr/>
          <a:lstStyle>
            <a:lvl1pPr>
              <a:defRPr/>
            </a:lvl1pPr>
          </a:lstStyle>
          <a:p>
            <a:pPr>
              <a:defRPr/>
            </a:pPr>
            <a:fld id="{0F47AED1-C2F3-1140-8BD6-DFFBF888AFA5}" type="slidenum">
              <a:rPr lang="en-US"/>
              <a:pPr>
                <a:defRPr/>
              </a:pPr>
              <a:t>‹#›</a:t>
            </a:fld>
            <a:endParaRPr lang="en-US"/>
          </a:p>
        </p:txBody>
      </p:sp>
    </p:spTree>
    <p:extLst>
      <p:ext uri="{BB962C8B-B14F-4D97-AF65-F5344CB8AC3E}">
        <p14:creationId xmlns:p14="http://schemas.microsoft.com/office/powerpoint/2010/main" val="3545397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
        <p:nvSpPr>
          <p:cNvPr id="2" name="Title 1"/>
          <p:cNvSpPr>
            <a:spLocks noGrp="1"/>
          </p:cNvSpPr>
          <p:nvPr>
            <p:ph type="title"/>
          </p:nvPr>
        </p:nvSpPr>
        <p:spPr>
          <a:xfrm>
            <a:off x="571500" y="274638"/>
            <a:ext cx="8001000"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71500" y="1874838"/>
            <a:ext cx="3749040" cy="639762"/>
          </a:xfrm>
        </p:spPr>
        <p:txBody>
          <a:bodyPr anchor="ctr" anchorCtr="0"/>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7150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23460" y="1874838"/>
            <a:ext cx="3749040" cy="639762"/>
          </a:xfrm>
        </p:spPr>
        <p:txBody>
          <a:bodyPr anchor="ctr" anchorCtr="0"/>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2346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Date Placeholder 6"/>
          <p:cNvSpPr>
            <a:spLocks noGrp="1"/>
          </p:cNvSpPr>
          <p:nvPr>
            <p:ph type="dt" sz="half" idx="10"/>
          </p:nvPr>
        </p:nvSpPr>
        <p:spPr/>
        <p:txBody>
          <a:bodyPr/>
          <a:lstStyle>
            <a:lvl1pPr>
              <a:defRPr/>
            </a:lvl1pPr>
          </a:lstStyle>
          <a:p>
            <a:pPr>
              <a:defRPr/>
            </a:pPr>
            <a:fld id="{535C9860-C21B-494C-8D7C-EF9A07D523B1}" type="datetime1">
              <a:rPr lang="en-US" smtClean="0"/>
              <a:t>7/27/17</a:t>
            </a:fld>
            <a:endParaRPr lang="en-US"/>
          </a:p>
        </p:txBody>
      </p:sp>
      <p:sp>
        <p:nvSpPr>
          <p:cNvPr id="9" name="Footer Placeholder 7"/>
          <p:cNvSpPr>
            <a:spLocks noGrp="1"/>
          </p:cNvSpPr>
          <p:nvPr>
            <p:ph type="ftr" sz="quarter" idx="11"/>
          </p:nvPr>
        </p:nvSpPr>
        <p:spPr/>
        <p:txBody>
          <a:bodyPr/>
          <a:lstStyle>
            <a:lvl1pPr>
              <a:defRPr/>
            </a:lvl1pPr>
          </a:lstStyle>
          <a:p>
            <a:pPr>
              <a:defRPr/>
            </a:pPr>
            <a:r>
              <a:rPr lang="en-US" smtClean="0"/>
              <a:t>Solomon and the Coronation</a:t>
            </a:r>
            <a:endParaRPr lang="en-US"/>
          </a:p>
        </p:txBody>
      </p:sp>
      <p:sp>
        <p:nvSpPr>
          <p:cNvPr id="10" name="Slide Number Placeholder 8"/>
          <p:cNvSpPr>
            <a:spLocks noGrp="1"/>
          </p:cNvSpPr>
          <p:nvPr>
            <p:ph type="sldNum" sz="quarter" idx="12"/>
          </p:nvPr>
        </p:nvSpPr>
        <p:spPr/>
        <p:txBody>
          <a:bodyPr/>
          <a:lstStyle>
            <a:lvl1pPr>
              <a:defRPr/>
            </a:lvl1pPr>
          </a:lstStyle>
          <a:p>
            <a:pPr>
              <a:defRPr/>
            </a:pPr>
            <a:fld id="{A169906E-6D04-7845-A5BF-B867E3E4EE1B}" type="slidenum">
              <a:rPr lang="en-US"/>
              <a:pPr>
                <a:defRPr/>
              </a:pPr>
              <a:t>‹#›</a:t>
            </a:fld>
            <a:endParaRPr lang="en-US"/>
          </a:p>
        </p:txBody>
      </p:sp>
    </p:spTree>
    <p:extLst>
      <p:ext uri="{BB962C8B-B14F-4D97-AF65-F5344CB8AC3E}">
        <p14:creationId xmlns:p14="http://schemas.microsoft.com/office/powerpoint/2010/main" val="447487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Footer Placeholder 4"/>
          <p:cNvSpPr>
            <a:spLocks noGrp="1"/>
          </p:cNvSpPr>
          <p:nvPr>
            <p:ph type="ftr" sz="quarter" idx="10"/>
          </p:nvPr>
        </p:nvSpPr>
        <p:spPr/>
        <p:txBody>
          <a:bodyPr/>
          <a:lstStyle>
            <a:lvl1pPr>
              <a:defRPr/>
            </a:lvl1pPr>
          </a:lstStyle>
          <a:p>
            <a:pPr>
              <a:defRPr/>
            </a:pPr>
            <a:r>
              <a:rPr lang="en-US" smtClean="0"/>
              <a:t>Solomon and the Coronation</a:t>
            </a:r>
            <a:endParaRPr lang="en-US"/>
          </a:p>
        </p:txBody>
      </p:sp>
      <p:sp>
        <p:nvSpPr>
          <p:cNvPr id="4" name="Date Placeholder 3"/>
          <p:cNvSpPr>
            <a:spLocks noGrp="1"/>
          </p:cNvSpPr>
          <p:nvPr>
            <p:ph type="dt" sz="half" idx="11"/>
          </p:nvPr>
        </p:nvSpPr>
        <p:spPr/>
        <p:txBody>
          <a:bodyPr/>
          <a:lstStyle>
            <a:lvl1pPr>
              <a:defRPr/>
            </a:lvl1pPr>
          </a:lstStyle>
          <a:p>
            <a:pPr>
              <a:defRPr/>
            </a:pPr>
            <a:fld id="{147FAA4B-C282-C64C-8320-CF46E65AA0EA}" type="datetime1">
              <a:rPr lang="en-US" smtClean="0"/>
              <a:t>7/27/17</a:t>
            </a:fld>
            <a:endParaRPr lang="en-US"/>
          </a:p>
        </p:txBody>
      </p:sp>
      <p:sp>
        <p:nvSpPr>
          <p:cNvPr id="5" name="Slide Number Placeholder 5"/>
          <p:cNvSpPr>
            <a:spLocks noGrp="1"/>
          </p:cNvSpPr>
          <p:nvPr>
            <p:ph type="sldNum" sz="quarter" idx="12"/>
          </p:nvPr>
        </p:nvSpPr>
        <p:spPr/>
        <p:txBody>
          <a:bodyPr/>
          <a:lstStyle>
            <a:lvl1pPr>
              <a:defRPr/>
            </a:lvl1pPr>
          </a:lstStyle>
          <a:p>
            <a:pPr>
              <a:defRPr/>
            </a:pPr>
            <a:fld id="{9B11CD85-FD41-2F43-8116-61C90526DC1F}" type="slidenum">
              <a:rPr lang="en-US"/>
              <a:pPr>
                <a:defRPr/>
              </a:pPr>
              <a:t>‹#›</a:t>
            </a:fld>
            <a:endParaRPr lang="en-US"/>
          </a:p>
        </p:txBody>
      </p:sp>
    </p:spTree>
    <p:extLst>
      <p:ext uri="{BB962C8B-B14F-4D97-AF65-F5344CB8AC3E}">
        <p14:creationId xmlns:p14="http://schemas.microsoft.com/office/powerpoint/2010/main" val="3799018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smtClean="0"/>
              <a:t>Solomon and the Coronation</a:t>
            </a:r>
            <a:endParaRPr lang="en-US"/>
          </a:p>
        </p:txBody>
      </p:sp>
      <p:sp>
        <p:nvSpPr>
          <p:cNvPr id="3" name="Date Placeholder 3"/>
          <p:cNvSpPr>
            <a:spLocks noGrp="1"/>
          </p:cNvSpPr>
          <p:nvPr>
            <p:ph type="dt" sz="half" idx="11"/>
          </p:nvPr>
        </p:nvSpPr>
        <p:spPr/>
        <p:txBody>
          <a:bodyPr/>
          <a:lstStyle>
            <a:lvl1pPr>
              <a:defRPr/>
            </a:lvl1pPr>
          </a:lstStyle>
          <a:p>
            <a:pPr>
              <a:defRPr/>
            </a:pPr>
            <a:fld id="{20A38FAE-D955-A841-A1B0-DA577E74CDAE}" type="datetime1">
              <a:rPr lang="en-US" smtClean="0"/>
              <a:t>7/27/17</a:t>
            </a:fld>
            <a:endParaRPr lang="en-US"/>
          </a:p>
        </p:txBody>
      </p:sp>
      <p:sp>
        <p:nvSpPr>
          <p:cNvPr id="4" name="Slide Number Placeholder 5"/>
          <p:cNvSpPr>
            <a:spLocks noGrp="1"/>
          </p:cNvSpPr>
          <p:nvPr>
            <p:ph type="sldNum" sz="quarter" idx="12"/>
          </p:nvPr>
        </p:nvSpPr>
        <p:spPr/>
        <p:txBody>
          <a:bodyPr/>
          <a:lstStyle>
            <a:lvl1pPr>
              <a:defRPr/>
            </a:lvl1pPr>
          </a:lstStyle>
          <a:p>
            <a:pPr>
              <a:defRPr/>
            </a:pPr>
            <a:fld id="{1547F91D-B4FD-044B-81FE-D8AA8F1AC4CA}" type="slidenum">
              <a:rPr lang="en-US"/>
              <a:pPr>
                <a:defRPr/>
              </a:pPr>
              <a:t>‹#›</a:t>
            </a:fld>
            <a:endParaRPr lang="en-US"/>
          </a:p>
        </p:txBody>
      </p:sp>
    </p:spTree>
    <p:extLst>
      <p:ext uri="{BB962C8B-B14F-4D97-AF65-F5344CB8AC3E}">
        <p14:creationId xmlns:p14="http://schemas.microsoft.com/office/powerpoint/2010/main" val="3237461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4" descr="shortRule.png"/>
          <p:cNvPicPr>
            <a:picLocks noChangeAspect="1"/>
          </p:cNvPicPr>
          <p:nvPr/>
        </p:nvPicPr>
        <p:blipFill>
          <a:blip r:embed="rId2"/>
          <a:stretch>
            <a:fillRect/>
          </a:stretch>
        </p:blipFill>
        <p:spPr>
          <a:xfrm>
            <a:off x="1222375" y="2305050"/>
            <a:ext cx="2495550" cy="95250"/>
          </a:xfrm>
          <a:prstGeom prst="rect">
            <a:avLst/>
          </a:prstGeom>
          <a:effectLst>
            <a:outerShdw blurRad="25400" sx="101000" sy="101000" algn="ctr" rotWithShape="0">
              <a:prstClr val="black">
                <a:alpha val="40000"/>
              </a:prstClr>
            </a:outerShdw>
          </a:effectLst>
        </p:spPr>
      </p:pic>
      <p:sp>
        <p:nvSpPr>
          <p:cNvPr id="2" name="Title 1"/>
          <p:cNvSpPr>
            <a:spLocks noGrp="1"/>
          </p:cNvSpPr>
          <p:nvPr>
            <p:ph type="title"/>
          </p:nvPr>
        </p:nvSpPr>
        <p:spPr>
          <a:xfrm>
            <a:off x="596153" y="443752"/>
            <a:ext cx="3749040" cy="1707777"/>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827494" y="430306"/>
            <a:ext cx="3749040" cy="5608544"/>
          </a:xfrm>
        </p:spPr>
        <p:txBody>
          <a:bodyPr>
            <a:normAutofit/>
          </a:bodyPr>
          <a:lstStyle>
            <a:lvl1pPr>
              <a:defRPr sz="2400"/>
            </a:lvl1pPr>
            <a:lvl2pPr>
              <a:defRPr sz="2200"/>
            </a:lvl2pPr>
            <a:lvl3pPr>
              <a:defRPr sz="2000"/>
            </a:lvl3pPr>
            <a:lvl4pPr>
              <a:defRPr sz="1800"/>
            </a:lvl4pPr>
            <a:lvl5pPr>
              <a:defRPr sz="1800"/>
            </a:lvl5pPr>
            <a:lvl6pPr marL="2290763" indent="-461963">
              <a:defRPr sz="2000"/>
            </a:lvl6pPr>
            <a:lvl7pPr marL="2290763" indent="-461963">
              <a:defRPr sz="2000"/>
            </a:lvl7pPr>
            <a:lvl8pPr marL="2290763" indent="-461963">
              <a:defRPr sz="2000"/>
            </a:lvl8pPr>
            <a:lvl9pPr marL="2290763" indent="-461963">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96153" y="2554940"/>
            <a:ext cx="3749040" cy="3146613"/>
          </a:xfrm>
        </p:spPr>
        <p:txBody>
          <a:bodyPr>
            <a:normAutofit/>
          </a:bodyPr>
          <a:lstStyle>
            <a:lvl1pPr marL="0" indent="0" algn="ctr">
              <a:spcAft>
                <a:spcPts val="1000"/>
              </a:spcAft>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2FC102B7-A556-564D-8C9B-94C38D709AB5}" type="datetime1">
              <a:rPr lang="en-US" smtClean="0"/>
              <a:t>7/27/17</a:t>
            </a:fld>
            <a:endParaRPr lang="en-US"/>
          </a:p>
        </p:txBody>
      </p:sp>
      <p:sp>
        <p:nvSpPr>
          <p:cNvPr id="7" name="Footer Placeholder 5"/>
          <p:cNvSpPr>
            <a:spLocks noGrp="1"/>
          </p:cNvSpPr>
          <p:nvPr>
            <p:ph type="ftr" sz="quarter" idx="11"/>
          </p:nvPr>
        </p:nvSpPr>
        <p:spPr/>
        <p:txBody>
          <a:bodyPr/>
          <a:lstStyle>
            <a:lvl1pPr>
              <a:defRPr/>
            </a:lvl1pPr>
          </a:lstStyle>
          <a:p>
            <a:pPr>
              <a:defRPr/>
            </a:pPr>
            <a:r>
              <a:rPr lang="en-US" smtClean="0"/>
              <a:t>Solomon and the Coronation</a:t>
            </a:r>
            <a:endParaRPr lang="en-US"/>
          </a:p>
        </p:txBody>
      </p:sp>
      <p:sp>
        <p:nvSpPr>
          <p:cNvPr id="8" name="Slide Number Placeholder 6"/>
          <p:cNvSpPr>
            <a:spLocks noGrp="1"/>
          </p:cNvSpPr>
          <p:nvPr>
            <p:ph type="sldNum" sz="quarter" idx="12"/>
          </p:nvPr>
        </p:nvSpPr>
        <p:spPr/>
        <p:txBody>
          <a:bodyPr/>
          <a:lstStyle>
            <a:lvl1pPr>
              <a:defRPr/>
            </a:lvl1pPr>
          </a:lstStyle>
          <a:p>
            <a:pPr>
              <a:defRPr/>
            </a:pPr>
            <a:fld id="{A6DBF4C8-C8BD-B241-9767-70538328613B}" type="slidenum">
              <a:rPr lang="en-US"/>
              <a:pPr>
                <a:defRPr/>
              </a:pPr>
              <a:t>‹#›</a:t>
            </a:fld>
            <a:endParaRPr lang="en-US" dirty="0"/>
          </a:p>
        </p:txBody>
      </p:sp>
    </p:spTree>
    <p:extLst>
      <p:ext uri="{BB962C8B-B14F-4D97-AF65-F5344CB8AC3E}">
        <p14:creationId xmlns:p14="http://schemas.microsoft.com/office/powerpoint/2010/main" val="38737121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3.png"/><Relationship Id="rId19"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6" descr="TextPageOverlay.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3"/>
          </p:nvPr>
        </p:nvSpPr>
        <p:spPr>
          <a:xfrm>
            <a:off x="571500" y="6159500"/>
            <a:ext cx="3200400" cy="365125"/>
          </a:xfrm>
          <a:prstGeom prst="rect">
            <a:avLst/>
          </a:prstGeom>
        </p:spPr>
        <p:txBody>
          <a:bodyPr vert="horz" lIns="91440" tIns="45720" rIns="91440" bIns="45720" rtlCol="0" anchor="ctr"/>
          <a:lstStyle>
            <a:lvl1pPr algn="l">
              <a:defRPr sz="1200" smtClean="0">
                <a:solidFill>
                  <a:schemeClr val="bg2"/>
                </a:solidFill>
              </a:defRPr>
            </a:lvl1pPr>
          </a:lstStyle>
          <a:p>
            <a:pPr>
              <a:defRPr/>
            </a:pPr>
            <a:r>
              <a:rPr lang="en-US" smtClean="0"/>
              <a:t>Solomon and the Coronation</a:t>
            </a:r>
            <a:endParaRPr lang="en-US"/>
          </a:p>
        </p:txBody>
      </p:sp>
      <p:sp>
        <p:nvSpPr>
          <p:cNvPr id="2" name="Title Placeholder 1"/>
          <p:cNvSpPr>
            <a:spLocks noGrp="1"/>
          </p:cNvSpPr>
          <p:nvPr>
            <p:ph type="title"/>
          </p:nvPr>
        </p:nvSpPr>
        <p:spPr>
          <a:xfrm>
            <a:off x="571500" y="274638"/>
            <a:ext cx="8001000" cy="1143000"/>
          </a:xfrm>
          <a:prstGeom prst="rect">
            <a:avLst/>
          </a:prstGeom>
        </p:spPr>
        <p:txBody>
          <a:bodyPr vert="horz" lIns="91440" tIns="45720" rIns="91440" bIns="45720" rtlCol="0" anchor="ctr">
            <a:noAutofit/>
          </a:bodyPr>
          <a:lstStyle/>
          <a:p>
            <a:r>
              <a:rPr lang="en-US" smtClean="0"/>
              <a:t>Click to edit Master title style</a:t>
            </a:r>
            <a:endParaRPr dirty="0"/>
          </a:p>
        </p:txBody>
      </p:sp>
      <p:sp>
        <p:nvSpPr>
          <p:cNvPr id="3" name="Text Placeholder 2"/>
          <p:cNvSpPr>
            <a:spLocks noGrp="1"/>
          </p:cNvSpPr>
          <p:nvPr>
            <p:ph type="body" idx="1"/>
          </p:nvPr>
        </p:nvSpPr>
        <p:spPr>
          <a:xfrm>
            <a:off x="571500" y="1905000"/>
            <a:ext cx="8572500" cy="4114800"/>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372100" y="6159500"/>
            <a:ext cx="3200400" cy="365125"/>
          </a:xfrm>
          <a:prstGeom prst="rect">
            <a:avLst/>
          </a:prstGeom>
        </p:spPr>
        <p:txBody>
          <a:bodyPr vert="horz" lIns="91440" tIns="45720" rIns="91440" bIns="45720" rtlCol="0" anchor="ctr"/>
          <a:lstStyle>
            <a:lvl1pPr algn="r">
              <a:defRPr sz="1200" smtClean="0">
                <a:solidFill>
                  <a:schemeClr val="bg2"/>
                </a:solidFill>
              </a:defRPr>
            </a:lvl1pPr>
          </a:lstStyle>
          <a:p>
            <a:pPr>
              <a:defRPr/>
            </a:pPr>
            <a:fld id="{7408526A-9DDC-A347-B824-5DF89BDF2AB3}" type="datetime1">
              <a:rPr lang="en-US" smtClean="0"/>
              <a:t>7/27/17</a:t>
            </a:fld>
            <a:endParaRPr lang="en-US"/>
          </a:p>
        </p:txBody>
      </p:sp>
      <p:sp>
        <p:nvSpPr>
          <p:cNvPr id="6" name="Slide Number Placeholder 5"/>
          <p:cNvSpPr>
            <a:spLocks noGrp="1"/>
          </p:cNvSpPr>
          <p:nvPr>
            <p:ph type="sldNum" sz="quarter" idx="4"/>
          </p:nvPr>
        </p:nvSpPr>
        <p:spPr>
          <a:xfrm>
            <a:off x="4046538" y="6159500"/>
            <a:ext cx="1050925" cy="365125"/>
          </a:xfrm>
          <a:prstGeom prst="rect">
            <a:avLst/>
          </a:prstGeom>
        </p:spPr>
        <p:txBody>
          <a:bodyPr vert="horz" lIns="91440" tIns="45720" rIns="91440" bIns="45720" rtlCol="0" anchor="ctr"/>
          <a:lstStyle>
            <a:lvl1pPr algn="ctr">
              <a:defRPr sz="1200" smtClean="0">
                <a:solidFill>
                  <a:schemeClr val="bg2"/>
                </a:solidFill>
              </a:defRPr>
            </a:lvl1pPr>
          </a:lstStyle>
          <a:p>
            <a:pPr>
              <a:defRPr/>
            </a:pPr>
            <a:fld id="{BF754528-2AB9-704D-8CBE-7800D1969D5F}" type="slidenum">
              <a:rPr lang="en-US"/>
              <a:pPr>
                <a:defRPr/>
              </a:pPr>
              <a:t>‹#›</a:t>
            </a:fld>
            <a:endParaRPr lang="en-US"/>
          </a:p>
        </p:txBody>
      </p:sp>
      <p:pic>
        <p:nvPicPr>
          <p:cNvPr id="1032" name="Picture 9" descr="Living University transparent background.png"/>
          <p:cNvPicPr>
            <a:picLocks noChangeAspect="1"/>
          </p:cNvPicPr>
          <p:nvPr userDrawn="1"/>
        </p:nvPicPr>
        <p:blipFill>
          <a:blip r:embed="rId19">
            <a:alphaModFix amt="15000"/>
            <a:extLst>
              <a:ext uri="{28A0092B-C50C-407E-A947-70E740481C1C}">
                <a14:useLocalDpi xmlns:a14="http://schemas.microsoft.com/office/drawing/2010/main" val="0"/>
              </a:ext>
            </a:extLst>
          </a:blip>
          <a:srcRect/>
          <a:stretch>
            <a:fillRect/>
          </a:stretch>
        </p:blipFill>
        <p:spPr bwMode="auto">
          <a:xfrm>
            <a:off x="1187450" y="26988"/>
            <a:ext cx="6858000" cy="6858000"/>
          </a:xfrm>
          <a:prstGeom prst="rect">
            <a:avLst/>
          </a:prstGeom>
          <a:noFill/>
          <a:ln>
            <a:noFill/>
          </a:ln>
          <a:extLst>
            <a:ext uri="{909E8E84-426E-40dd-AFC4-6F175D3DCCD1}">
              <a14:hiddenFill xmlns="" xmlns:a14="http://schemas.microsoft.com/office/drawing/2010/main">
                <a:solidFill>
                  <a:srgbClr val="FFFFFF">
                    <a:alpha val="14999"/>
                  </a:srgbClr>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84" r:id="rId1"/>
    <p:sldLayoutId id="2147484585" r:id="rId2"/>
    <p:sldLayoutId id="2147484586" r:id="rId3"/>
    <p:sldLayoutId id="2147484587" r:id="rId4"/>
    <p:sldLayoutId id="2147484588" r:id="rId5"/>
    <p:sldLayoutId id="2147484589" r:id="rId6"/>
    <p:sldLayoutId id="2147484582" r:id="rId7"/>
    <p:sldLayoutId id="2147484583" r:id="rId8"/>
    <p:sldLayoutId id="2147484590" r:id="rId9"/>
    <p:sldLayoutId id="2147484591" r:id="rId10"/>
    <p:sldLayoutId id="2147484592" r:id="rId11"/>
    <p:sldLayoutId id="2147484593" r:id="rId12"/>
    <p:sldLayoutId id="2147484594" r:id="rId13"/>
    <p:sldLayoutId id="2147484595" r:id="rId14"/>
    <p:sldLayoutId id="2147484596" r:id="rId15"/>
    <p:sldLayoutId id="2147484597" r:id="rId16"/>
  </p:sldLayoutIdLst>
  <p:timing>
    <p:tnLst>
      <p:par>
        <p:cTn id="1" dur="indefinite" restart="never" nodeType="tmRoot"/>
      </p:par>
    </p:tnLst>
  </p:timing>
  <p:hf hdr="0"/>
  <p:txStyles>
    <p:titleStyle>
      <a:lvl1pPr algn="ctr" rtl="0" eaLnBrk="1" fontAlgn="base" hangingPunct="1">
        <a:spcBef>
          <a:spcPct val="0"/>
        </a:spcBef>
        <a:spcAft>
          <a:spcPct val="0"/>
        </a:spcAft>
        <a:defRPr sz="5400" kern="1200">
          <a:solidFill>
            <a:srgbClr val="603E0E"/>
          </a:solidFill>
          <a:effectLst>
            <a:outerShdw blurRad="50800" dist="38100" algn="l" rotWithShape="0">
              <a:prstClr val="black">
                <a:alpha val="40000"/>
              </a:prstClr>
            </a:outerShdw>
          </a:effectLst>
          <a:latin typeface="Verdana"/>
          <a:ea typeface="ＭＳ Ｐゴシック" charset="0"/>
          <a:cs typeface="Verdana"/>
        </a:defRPr>
      </a:lvl1pPr>
      <a:lvl2pPr algn="ctr" rtl="0" eaLnBrk="1" fontAlgn="base" hangingPunct="1">
        <a:spcBef>
          <a:spcPct val="0"/>
        </a:spcBef>
        <a:spcAft>
          <a:spcPct val="0"/>
        </a:spcAft>
        <a:defRPr sz="5400">
          <a:solidFill>
            <a:srgbClr val="603E0E"/>
          </a:solidFill>
          <a:latin typeface="Verdana" charset="0"/>
          <a:ea typeface="ＭＳ Ｐゴシック" charset="0"/>
        </a:defRPr>
      </a:lvl2pPr>
      <a:lvl3pPr algn="ctr" rtl="0" eaLnBrk="1" fontAlgn="base" hangingPunct="1">
        <a:spcBef>
          <a:spcPct val="0"/>
        </a:spcBef>
        <a:spcAft>
          <a:spcPct val="0"/>
        </a:spcAft>
        <a:defRPr sz="5400">
          <a:solidFill>
            <a:srgbClr val="603E0E"/>
          </a:solidFill>
          <a:latin typeface="Verdana" charset="0"/>
          <a:ea typeface="ＭＳ Ｐゴシック" charset="0"/>
        </a:defRPr>
      </a:lvl3pPr>
      <a:lvl4pPr algn="ctr" rtl="0" eaLnBrk="1" fontAlgn="base" hangingPunct="1">
        <a:spcBef>
          <a:spcPct val="0"/>
        </a:spcBef>
        <a:spcAft>
          <a:spcPct val="0"/>
        </a:spcAft>
        <a:defRPr sz="5400">
          <a:solidFill>
            <a:srgbClr val="603E0E"/>
          </a:solidFill>
          <a:latin typeface="Verdana" charset="0"/>
          <a:ea typeface="ＭＳ Ｐゴシック" charset="0"/>
        </a:defRPr>
      </a:lvl4pPr>
      <a:lvl5pPr algn="ctr" rtl="0" eaLnBrk="1" fontAlgn="base" hangingPunct="1">
        <a:spcBef>
          <a:spcPct val="0"/>
        </a:spcBef>
        <a:spcAft>
          <a:spcPct val="0"/>
        </a:spcAft>
        <a:defRPr sz="5400">
          <a:solidFill>
            <a:srgbClr val="603E0E"/>
          </a:solidFill>
          <a:latin typeface="Verdana" charset="0"/>
          <a:ea typeface="ＭＳ Ｐゴシック" charset="0"/>
        </a:defRPr>
      </a:lvl5pPr>
      <a:lvl6pPr marL="457200" algn="ctr" rtl="0" eaLnBrk="1" fontAlgn="base" hangingPunct="1">
        <a:spcBef>
          <a:spcPct val="0"/>
        </a:spcBef>
        <a:spcAft>
          <a:spcPct val="0"/>
        </a:spcAft>
        <a:defRPr sz="5400">
          <a:solidFill>
            <a:srgbClr val="603E0E"/>
          </a:solidFill>
          <a:latin typeface="Verdana" charset="0"/>
          <a:ea typeface="ＭＳ Ｐゴシック" charset="0"/>
        </a:defRPr>
      </a:lvl6pPr>
      <a:lvl7pPr marL="914400" algn="ctr" rtl="0" eaLnBrk="1" fontAlgn="base" hangingPunct="1">
        <a:spcBef>
          <a:spcPct val="0"/>
        </a:spcBef>
        <a:spcAft>
          <a:spcPct val="0"/>
        </a:spcAft>
        <a:defRPr sz="5400">
          <a:solidFill>
            <a:srgbClr val="603E0E"/>
          </a:solidFill>
          <a:latin typeface="Verdana" charset="0"/>
          <a:ea typeface="ＭＳ Ｐゴシック" charset="0"/>
        </a:defRPr>
      </a:lvl7pPr>
      <a:lvl8pPr marL="1371600" algn="ctr" rtl="0" eaLnBrk="1" fontAlgn="base" hangingPunct="1">
        <a:spcBef>
          <a:spcPct val="0"/>
        </a:spcBef>
        <a:spcAft>
          <a:spcPct val="0"/>
        </a:spcAft>
        <a:defRPr sz="5400">
          <a:solidFill>
            <a:srgbClr val="603E0E"/>
          </a:solidFill>
          <a:latin typeface="Verdana" charset="0"/>
          <a:ea typeface="ＭＳ Ｐゴシック" charset="0"/>
        </a:defRPr>
      </a:lvl8pPr>
      <a:lvl9pPr marL="1828800" algn="ctr" rtl="0" eaLnBrk="1" fontAlgn="base" hangingPunct="1">
        <a:spcBef>
          <a:spcPct val="0"/>
        </a:spcBef>
        <a:spcAft>
          <a:spcPct val="0"/>
        </a:spcAft>
        <a:defRPr sz="5400">
          <a:solidFill>
            <a:srgbClr val="603E0E"/>
          </a:solidFill>
          <a:latin typeface="Verdana" charset="0"/>
          <a:ea typeface="ＭＳ Ｐゴシック" charset="0"/>
        </a:defRPr>
      </a:lvl9pPr>
    </p:titleStyle>
    <p:bodyStyle>
      <a:lvl1pPr marL="457200" indent="-457200" algn="l" rtl="0" eaLnBrk="1" fontAlgn="base" hangingPunct="1">
        <a:spcBef>
          <a:spcPct val="0"/>
        </a:spcBef>
        <a:spcAft>
          <a:spcPts val="2000"/>
        </a:spcAft>
        <a:buFont typeface="Wingdings 2" charset="0"/>
        <a:buChar char=""/>
        <a:defRPr sz="4400" kern="1200">
          <a:solidFill>
            <a:srgbClr val="603E0E"/>
          </a:solidFill>
          <a:effectLst>
            <a:outerShdw blurRad="50800" dist="38100" algn="l" rotWithShape="0">
              <a:prstClr val="black">
                <a:alpha val="40000"/>
              </a:prstClr>
            </a:outerShdw>
          </a:effectLst>
          <a:latin typeface="Calibri"/>
          <a:ea typeface="ＭＳ Ｐゴシック" charset="0"/>
          <a:cs typeface="Calibri"/>
        </a:defRPr>
      </a:lvl1pPr>
      <a:lvl2pPr marL="914400" indent="-457200" algn="l" rtl="0" eaLnBrk="1" fontAlgn="base" hangingPunct="1">
        <a:spcBef>
          <a:spcPct val="0"/>
        </a:spcBef>
        <a:spcAft>
          <a:spcPts val="1000"/>
        </a:spcAft>
        <a:buClr>
          <a:schemeClr val="bg2"/>
        </a:buClr>
        <a:buFont typeface="Wingdings 2" charset="0"/>
        <a:buChar char=""/>
        <a:defRPr sz="4000" kern="1200">
          <a:solidFill>
            <a:schemeClr val="tx1"/>
          </a:solidFill>
          <a:effectLst>
            <a:outerShdw blurRad="50800" dist="38100" algn="l" rotWithShape="0">
              <a:prstClr val="black">
                <a:alpha val="40000"/>
              </a:prstClr>
            </a:outerShdw>
          </a:effectLst>
          <a:latin typeface="Calibri"/>
          <a:ea typeface="ＭＳ Ｐゴシック" charset="0"/>
          <a:cs typeface="Calibri"/>
        </a:defRPr>
      </a:lvl2pPr>
      <a:lvl3pPr marL="1371600" indent="-457200" algn="l" rtl="0" eaLnBrk="1" fontAlgn="base" hangingPunct="1">
        <a:spcBef>
          <a:spcPct val="0"/>
        </a:spcBef>
        <a:spcAft>
          <a:spcPts val="1000"/>
        </a:spcAft>
        <a:buFont typeface="Wingdings 2" charset="0"/>
        <a:buChar char=""/>
        <a:defRPr sz="4000" kern="1200">
          <a:solidFill>
            <a:schemeClr val="tx1"/>
          </a:solidFill>
          <a:effectLst>
            <a:outerShdw blurRad="50800" dist="38100" algn="l" rotWithShape="0">
              <a:prstClr val="black">
                <a:alpha val="40000"/>
              </a:prstClr>
            </a:outerShdw>
          </a:effectLst>
          <a:latin typeface="Calibri"/>
          <a:ea typeface="ＭＳ Ｐゴシック" charset="0"/>
          <a:cs typeface="Calibri"/>
        </a:defRPr>
      </a:lvl3pPr>
      <a:lvl4pPr marL="1828800" indent="-457200" algn="l" rtl="0" eaLnBrk="1" fontAlgn="base" hangingPunct="1">
        <a:spcBef>
          <a:spcPct val="0"/>
        </a:spcBef>
        <a:spcAft>
          <a:spcPts val="1000"/>
        </a:spcAft>
        <a:buClr>
          <a:schemeClr val="bg2"/>
        </a:buClr>
        <a:buFont typeface="Wingdings 2" charset="0"/>
        <a:buChar char=""/>
        <a:defRPr sz="2400" kern="1200">
          <a:solidFill>
            <a:schemeClr val="tx1"/>
          </a:solidFill>
          <a:latin typeface="+mn-lt"/>
          <a:ea typeface="ＭＳ Ｐゴシック" charset="0"/>
          <a:cs typeface="+mn-cs"/>
        </a:defRPr>
      </a:lvl4pPr>
      <a:lvl5pPr marL="2286000" indent="-457200" algn="l" rtl="0" eaLnBrk="1" fontAlgn="base" hangingPunct="1">
        <a:spcBef>
          <a:spcPct val="0"/>
        </a:spcBef>
        <a:spcAft>
          <a:spcPts val="1000"/>
        </a:spcAft>
        <a:buFont typeface="Wingdings 2" charset="0"/>
        <a:buChar char=""/>
        <a:defRPr sz="2400" kern="1200">
          <a:solidFill>
            <a:schemeClr val="tx1"/>
          </a:solidFill>
          <a:latin typeface="+mn-lt"/>
          <a:ea typeface="ＭＳ Ｐゴシック" charset="0"/>
          <a:cs typeface="+mn-cs"/>
        </a:defRPr>
      </a:lvl5pPr>
      <a:lvl6pPr marL="27432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6pPr>
      <a:lvl7pPr marL="32051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7pPr>
      <a:lvl8pPr marL="36576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8pPr>
      <a:lvl9pPr marL="41195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https://www.youtube.com/watch?v=lW9Uudkx42g&amp;feature=player_embedde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8.xml"/><Relationship Id="rId2" Type="http://schemas.openxmlformats.org/officeDocument/2006/relationships/image" Target="../media/image1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u="sng" dirty="0"/>
              <a:t/>
            </a:r>
            <a:br>
              <a:rPr lang="en-US" u="sng" dirty="0"/>
            </a:br>
            <a:r>
              <a:rPr lang="en-US" u="sng" dirty="0"/>
              <a:t>https://</a:t>
            </a:r>
            <a:r>
              <a:rPr lang="en-US" u="sng" dirty="0" err="1"/>
              <a:t>youtu.be</a:t>
            </a:r>
            <a:r>
              <a:rPr lang="en-US" u="sng" dirty="0"/>
              <a:t>/lW9Uudkx42g</a:t>
            </a:r>
            <a:r>
              <a:rPr lang="en-US" u="sng" dirty="0" smtClean="0"/>
              <a:t/>
            </a:r>
            <a:br>
              <a:rPr lang="en-US" u="sng" dirty="0" smtClean="0"/>
            </a:br>
            <a:endParaRPr lang="en-US" u="sng"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41329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Edward 1</a:t>
            </a:r>
            <a:endParaRPr lang="en-US" dirty="0"/>
          </a:p>
        </p:txBody>
      </p:sp>
      <p:pic>
        <p:nvPicPr>
          <p:cNvPr id="5" name="Content Placeholder 4" descr="edward1.jpg"/>
          <p:cNvPicPr>
            <a:picLocks noGrp="1" noChangeAspect="1"/>
          </p:cNvPicPr>
          <p:nvPr>
            <p:ph idx="1"/>
          </p:nvPr>
        </p:nvPicPr>
        <p:blipFill>
          <a:blip r:embed="rId2">
            <a:extLst>
              <a:ext uri="{28A0092B-C50C-407E-A947-70E740481C1C}">
                <a14:useLocalDpi xmlns:a14="http://schemas.microsoft.com/office/drawing/2010/main" val="0"/>
              </a:ext>
            </a:extLst>
          </a:blip>
          <a:srcRect t="3925" b="3925"/>
          <a:stretch>
            <a:fillRect/>
          </a:stretch>
        </p:blipFill>
        <p:spPr/>
      </p:pic>
      <p:sp>
        <p:nvSpPr>
          <p:cNvPr id="4" name="Text Placeholder 3"/>
          <p:cNvSpPr>
            <a:spLocks noGrp="1"/>
          </p:cNvSpPr>
          <p:nvPr>
            <p:ph type="body" sz="half" idx="2"/>
          </p:nvPr>
        </p:nvSpPr>
        <p:spPr/>
        <p:txBody>
          <a:bodyPr/>
          <a:lstStyle/>
          <a:p>
            <a:pPr algn="l"/>
            <a:r>
              <a:rPr lang="en-US" dirty="0" smtClean="0"/>
              <a:t>Page 101</a:t>
            </a:r>
            <a:endParaRPr lang="en-US" dirty="0"/>
          </a:p>
        </p:txBody>
      </p:sp>
      <p:sp>
        <p:nvSpPr>
          <p:cNvPr id="3" name="Date Placeholder 2"/>
          <p:cNvSpPr>
            <a:spLocks noGrp="1"/>
          </p:cNvSpPr>
          <p:nvPr>
            <p:ph type="dt" sz="half" idx="10"/>
          </p:nvPr>
        </p:nvSpPr>
        <p:spPr/>
        <p:txBody>
          <a:bodyPr/>
          <a:lstStyle/>
          <a:p>
            <a:pPr>
              <a:defRPr/>
            </a:pPr>
            <a:fld id="{9E800874-8EA3-0848-9636-FCB56EAF1937}" type="datetime1">
              <a:rPr lang="en-US" smtClean="0"/>
              <a:t>7/27/17</a:t>
            </a:fld>
            <a:endParaRPr lang="en-US"/>
          </a:p>
        </p:txBody>
      </p:sp>
      <p:sp>
        <p:nvSpPr>
          <p:cNvPr id="6" name="Footer Placeholder 5"/>
          <p:cNvSpPr>
            <a:spLocks noGrp="1"/>
          </p:cNvSpPr>
          <p:nvPr>
            <p:ph type="ftr" sz="quarter" idx="11"/>
          </p:nvPr>
        </p:nvSpPr>
        <p:spPr/>
        <p:txBody>
          <a:bodyPr/>
          <a:lstStyle/>
          <a:p>
            <a:pPr>
              <a:defRPr/>
            </a:pPr>
            <a:r>
              <a:rPr lang="en-US" smtClean="0"/>
              <a:t>Solomon and the Coronation</a:t>
            </a:r>
            <a:endParaRPr lang="en-US"/>
          </a:p>
        </p:txBody>
      </p:sp>
      <p:sp>
        <p:nvSpPr>
          <p:cNvPr id="7" name="Slide Number Placeholder 6"/>
          <p:cNvSpPr>
            <a:spLocks noGrp="1"/>
          </p:cNvSpPr>
          <p:nvPr>
            <p:ph type="sldNum" sz="quarter" idx="12"/>
          </p:nvPr>
        </p:nvSpPr>
        <p:spPr/>
        <p:txBody>
          <a:bodyPr/>
          <a:lstStyle/>
          <a:p>
            <a:pPr>
              <a:defRPr/>
            </a:pPr>
            <a:fld id="{A6DBF4C8-C8BD-B241-9767-70538328613B}" type="slidenum">
              <a:rPr lang="en-US" smtClean="0"/>
              <a:pPr>
                <a:defRPr/>
              </a:pPr>
              <a:t>10</a:t>
            </a:fld>
            <a:endParaRPr lang="en-US" dirty="0"/>
          </a:p>
        </p:txBody>
      </p:sp>
    </p:spTree>
    <p:extLst>
      <p:ext uri="{BB962C8B-B14F-4D97-AF65-F5344CB8AC3E}">
        <p14:creationId xmlns:p14="http://schemas.microsoft.com/office/powerpoint/2010/main" val="151135621"/>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Edward I’s Coronation chair</a:t>
            </a:r>
            <a:endParaRPr lang="en-US" dirty="0"/>
          </a:p>
        </p:txBody>
      </p:sp>
      <p:pic>
        <p:nvPicPr>
          <p:cNvPr id="5" name="Content Placeholder 4" descr="stoneofdestinyv.jpg"/>
          <p:cNvPicPr>
            <a:picLocks noGrp="1" noChangeAspect="1"/>
          </p:cNvPicPr>
          <p:nvPr>
            <p:ph idx="1"/>
          </p:nvPr>
        </p:nvPicPr>
        <p:blipFill>
          <a:blip r:embed="rId2">
            <a:extLst>
              <a:ext uri="{28A0092B-C50C-407E-A947-70E740481C1C}">
                <a14:useLocalDpi xmlns:a14="http://schemas.microsoft.com/office/drawing/2010/main" val="0"/>
              </a:ext>
            </a:extLst>
          </a:blip>
          <a:srcRect l="4921" r="4921"/>
          <a:stretch>
            <a:fillRect/>
          </a:stretch>
        </p:blipFill>
        <p:spPr/>
      </p:pic>
      <p:sp>
        <p:nvSpPr>
          <p:cNvPr id="4" name="Text Placeholder 3"/>
          <p:cNvSpPr>
            <a:spLocks noGrp="1"/>
          </p:cNvSpPr>
          <p:nvPr>
            <p:ph type="body" sz="half" idx="2"/>
          </p:nvPr>
        </p:nvSpPr>
        <p:spPr/>
        <p:txBody>
          <a:bodyPr/>
          <a:lstStyle/>
          <a:p>
            <a:endParaRPr lang="en-US" dirty="0"/>
          </a:p>
        </p:txBody>
      </p:sp>
      <p:sp>
        <p:nvSpPr>
          <p:cNvPr id="3" name="Date Placeholder 2"/>
          <p:cNvSpPr>
            <a:spLocks noGrp="1"/>
          </p:cNvSpPr>
          <p:nvPr>
            <p:ph type="dt" sz="half" idx="10"/>
          </p:nvPr>
        </p:nvSpPr>
        <p:spPr/>
        <p:txBody>
          <a:bodyPr/>
          <a:lstStyle/>
          <a:p>
            <a:pPr>
              <a:defRPr/>
            </a:pPr>
            <a:fld id="{5304C71C-5105-714D-B461-801C1BD4829A}" type="datetime1">
              <a:rPr lang="en-US" smtClean="0"/>
              <a:t>7/27/17</a:t>
            </a:fld>
            <a:endParaRPr lang="en-US"/>
          </a:p>
        </p:txBody>
      </p:sp>
      <p:sp>
        <p:nvSpPr>
          <p:cNvPr id="6" name="Footer Placeholder 5"/>
          <p:cNvSpPr>
            <a:spLocks noGrp="1"/>
          </p:cNvSpPr>
          <p:nvPr>
            <p:ph type="ftr" sz="quarter" idx="11"/>
          </p:nvPr>
        </p:nvSpPr>
        <p:spPr/>
        <p:txBody>
          <a:bodyPr/>
          <a:lstStyle/>
          <a:p>
            <a:pPr>
              <a:defRPr/>
            </a:pPr>
            <a:r>
              <a:rPr lang="en-US" smtClean="0"/>
              <a:t>Solomon and the Coronation</a:t>
            </a:r>
            <a:endParaRPr lang="en-US"/>
          </a:p>
        </p:txBody>
      </p:sp>
      <p:sp>
        <p:nvSpPr>
          <p:cNvPr id="7" name="Slide Number Placeholder 6"/>
          <p:cNvSpPr>
            <a:spLocks noGrp="1"/>
          </p:cNvSpPr>
          <p:nvPr>
            <p:ph type="sldNum" sz="quarter" idx="12"/>
          </p:nvPr>
        </p:nvSpPr>
        <p:spPr/>
        <p:txBody>
          <a:bodyPr/>
          <a:lstStyle/>
          <a:p>
            <a:pPr>
              <a:defRPr/>
            </a:pPr>
            <a:fld id="{A6DBF4C8-C8BD-B241-9767-70538328613B}" type="slidenum">
              <a:rPr lang="en-US" smtClean="0"/>
              <a:pPr>
                <a:defRPr/>
              </a:pPr>
              <a:t>11</a:t>
            </a:fld>
            <a:endParaRPr lang="en-US" dirty="0"/>
          </a:p>
        </p:txBody>
      </p:sp>
    </p:spTree>
    <p:extLst>
      <p:ext uri="{BB962C8B-B14F-4D97-AF65-F5344CB8AC3E}">
        <p14:creationId xmlns:p14="http://schemas.microsoft.com/office/powerpoint/2010/main" val="1810711393"/>
      </p:ext>
    </p:extLst>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chair was built to house the stone </a:t>
            </a:r>
            <a:endParaRPr lang="en-US" dirty="0"/>
          </a:p>
        </p:txBody>
      </p:sp>
      <p:pic>
        <p:nvPicPr>
          <p:cNvPr id="5" name="Content Placeholder 4" descr="throne_27a.jpg"/>
          <p:cNvPicPr>
            <a:picLocks noGrp="1" noChangeAspect="1"/>
          </p:cNvPicPr>
          <p:nvPr>
            <p:ph idx="1"/>
          </p:nvPr>
        </p:nvPicPr>
        <p:blipFill>
          <a:blip r:embed="rId2">
            <a:extLst>
              <a:ext uri="{28A0092B-C50C-407E-A947-70E740481C1C}">
                <a14:useLocalDpi xmlns:a14="http://schemas.microsoft.com/office/drawing/2010/main" val="0"/>
              </a:ext>
            </a:extLst>
          </a:blip>
          <a:srcRect l="12599" r="12599"/>
          <a:stretch>
            <a:fillRect/>
          </a:stretch>
        </p:blipFill>
        <p:spPr/>
      </p:pic>
      <p:sp>
        <p:nvSpPr>
          <p:cNvPr id="4" name="Text Placeholder 3"/>
          <p:cNvSpPr>
            <a:spLocks noGrp="1"/>
          </p:cNvSpPr>
          <p:nvPr>
            <p:ph type="body" sz="half" idx="2"/>
          </p:nvPr>
        </p:nvSpPr>
        <p:spPr/>
        <p:txBody>
          <a:bodyPr/>
          <a:lstStyle/>
          <a:p>
            <a:endParaRPr lang="en-US"/>
          </a:p>
        </p:txBody>
      </p:sp>
      <p:sp>
        <p:nvSpPr>
          <p:cNvPr id="3" name="Date Placeholder 2"/>
          <p:cNvSpPr>
            <a:spLocks noGrp="1"/>
          </p:cNvSpPr>
          <p:nvPr>
            <p:ph type="dt" sz="half" idx="10"/>
          </p:nvPr>
        </p:nvSpPr>
        <p:spPr/>
        <p:txBody>
          <a:bodyPr/>
          <a:lstStyle/>
          <a:p>
            <a:pPr>
              <a:defRPr/>
            </a:pPr>
            <a:fld id="{BE78A402-50C0-1C42-A2BB-A5BF4B694640}" type="datetime1">
              <a:rPr lang="en-US" smtClean="0"/>
              <a:t>7/27/17</a:t>
            </a:fld>
            <a:endParaRPr lang="en-US"/>
          </a:p>
        </p:txBody>
      </p:sp>
      <p:sp>
        <p:nvSpPr>
          <p:cNvPr id="6" name="Footer Placeholder 5"/>
          <p:cNvSpPr>
            <a:spLocks noGrp="1"/>
          </p:cNvSpPr>
          <p:nvPr>
            <p:ph type="ftr" sz="quarter" idx="11"/>
          </p:nvPr>
        </p:nvSpPr>
        <p:spPr/>
        <p:txBody>
          <a:bodyPr/>
          <a:lstStyle/>
          <a:p>
            <a:pPr>
              <a:defRPr/>
            </a:pPr>
            <a:r>
              <a:rPr lang="en-US" smtClean="0"/>
              <a:t>Solomon and the Coronation</a:t>
            </a:r>
            <a:endParaRPr lang="en-US"/>
          </a:p>
        </p:txBody>
      </p:sp>
      <p:sp>
        <p:nvSpPr>
          <p:cNvPr id="7" name="Slide Number Placeholder 6"/>
          <p:cNvSpPr>
            <a:spLocks noGrp="1"/>
          </p:cNvSpPr>
          <p:nvPr>
            <p:ph type="sldNum" sz="quarter" idx="12"/>
          </p:nvPr>
        </p:nvSpPr>
        <p:spPr/>
        <p:txBody>
          <a:bodyPr/>
          <a:lstStyle/>
          <a:p>
            <a:pPr>
              <a:defRPr/>
            </a:pPr>
            <a:fld id="{A6DBF4C8-C8BD-B241-9767-70538328613B}" type="slidenum">
              <a:rPr lang="en-US" smtClean="0"/>
              <a:pPr>
                <a:defRPr/>
              </a:pPr>
              <a:t>12</a:t>
            </a:fld>
            <a:endParaRPr lang="en-US" dirty="0"/>
          </a:p>
        </p:txBody>
      </p:sp>
    </p:spTree>
    <p:extLst>
      <p:ext uri="{BB962C8B-B14F-4D97-AF65-F5344CB8AC3E}">
        <p14:creationId xmlns:p14="http://schemas.microsoft.com/office/powerpoint/2010/main" val="635620514"/>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47700" y="0"/>
            <a:ext cx="7848325" cy="6858000"/>
          </a:xfrm>
          <a:prstGeom prst="rect">
            <a:avLst/>
          </a:prstGeom>
        </p:spPr>
      </p:pic>
      <p:sp>
        <p:nvSpPr>
          <p:cNvPr id="2" name="Date Placeholder 1"/>
          <p:cNvSpPr>
            <a:spLocks noGrp="1"/>
          </p:cNvSpPr>
          <p:nvPr>
            <p:ph type="dt" sz="half" idx="11"/>
          </p:nvPr>
        </p:nvSpPr>
        <p:spPr/>
        <p:txBody>
          <a:bodyPr/>
          <a:lstStyle/>
          <a:p>
            <a:pPr>
              <a:defRPr/>
            </a:pPr>
            <a:fld id="{39D347EC-0A8A-8440-9E61-51C975B6AFC4}" type="datetime1">
              <a:rPr lang="en-US" smtClean="0"/>
              <a:t>7/27/17</a:t>
            </a:fld>
            <a:endParaRPr lang="en-US"/>
          </a:p>
        </p:txBody>
      </p:sp>
      <p:sp>
        <p:nvSpPr>
          <p:cNvPr id="3" name="Footer Placeholder 2"/>
          <p:cNvSpPr>
            <a:spLocks noGrp="1"/>
          </p:cNvSpPr>
          <p:nvPr>
            <p:ph type="ftr" sz="quarter" idx="10"/>
          </p:nvPr>
        </p:nvSpPr>
        <p:spPr/>
        <p:txBody>
          <a:bodyPr/>
          <a:lstStyle/>
          <a:p>
            <a:pPr>
              <a:defRPr/>
            </a:pPr>
            <a:r>
              <a:rPr lang="en-US" smtClean="0"/>
              <a:t>Solomon and the Coronation</a:t>
            </a:r>
            <a:endParaRPr lang="en-US"/>
          </a:p>
        </p:txBody>
      </p:sp>
      <p:sp>
        <p:nvSpPr>
          <p:cNvPr id="4" name="Slide Number Placeholder 3"/>
          <p:cNvSpPr>
            <a:spLocks noGrp="1"/>
          </p:cNvSpPr>
          <p:nvPr>
            <p:ph type="sldNum" sz="quarter" idx="12"/>
          </p:nvPr>
        </p:nvSpPr>
        <p:spPr/>
        <p:txBody>
          <a:bodyPr/>
          <a:lstStyle/>
          <a:p>
            <a:pPr>
              <a:defRPr/>
            </a:pPr>
            <a:fld id="{1547F91D-B4FD-044B-81FE-D8AA8F1AC4CA}" type="slidenum">
              <a:rPr lang="en-US" smtClean="0"/>
              <a:pPr>
                <a:defRPr/>
              </a:pPr>
              <a:t>13</a:t>
            </a:fld>
            <a:endParaRPr lang="en-US"/>
          </a:p>
        </p:txBody>
      </p:sp>
    </p:spTree>
    <p:extLst>
      <p:ext uri="{BB962C8B-B14F-4D97-AF65-F5344CB8AC3E}">
        <p14:creationId xmlns:p14="http://schemas.microsoft.com/office/powerpoint/2010/main" val="1290318620"/>
      </p:ext>
    </p:extLst>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tone-destiny-404_679234c.jpg"/>
          <p:cNvPicPr>
            <a:picLocks noGrp="1" noChangeAspect="1"/>
          </p:cNvPicPr>
          <p:nvPr>
            <p:ph idx="4294967295"/>
          </p:nvPr>
        </p:nvPicPr>
        <p:blipFill>
          <a:blip r:embed="rId2">
            <a:extLst>
              <a:ext uri="{28A0092B-C50C-407E-A947-70E740481C1C}">
                <a14:useLocalDpi xmlns:a14="http://schemas.microsoft.com/office/drawing/2010/main" val="0"/>
              </a:ext>
            </a:extLst>
          </a:blip>
          <a:srcRect t="-65899" b="-65899"/>
          <a:stretch>
            <a:fillRect/>
          </a:stretch>
        </p:blipFill>
        <p:spPr>
          <a:xfrm>
            <a:off x="815975" y="-3308862"/>
            <a:ext cx="8328025" cy="13952538"/>
          </a:xfrm>
        </p:spPr>
      </p:pic>
      <p:sp>
        <p:nvSpPr>
          <p:cNvPr id="2" name="Date Placeholder 1"/>
          <p:cNvSpPr>
            <a:spLocks noGrp="1"/>
          </p:cNvSpPr>
          <p:nvPr>
            <p:ph type="dt" sz="half" idx="11"/>
          </p:nvPr>
        </p:nvSpPr>
        <p:spPr/>
        <p:txBody>
          <a:bodyPr/>
          <a:lstStyle/>
          <a:p>
            <a:pPr>
              <a:defRPr/>
            </a:pPr>
            <a:fld id="{3D9A6906-720A-8B47-8170-91A59556FEFF}" type="datetime1">
              <a:rPr lang="en-US" smtClean="0"/>
              <a:t>7/27/17</a:t>
            </a:fld>
            <a:endParaRPr lang="en-US"/>
          </a:p>
        </p:txBody>
      </p:sp>
      <p:sp>
        <p:nvSpPr>
          <p:cNvPr id="3" name="Footer Placeholder 2"/>
          <p:cNvSpPr>
            <a:spLocks noGrp="1"/>
          </p:cNvSpPr>
          <p:nvPr>
            <p:ph type="ftr" sz="quarter" idx="10"/>
          </p:nvPr>
        </p:nvSpPr>
        <p:spPr/>
        <p:txBody>
          <a:bodyPr/>
          <a:lstStyle/>
          <a:p>
            <a:pPr>
              <a:defRPr/>
            </a:pPr>
            <a:r>
              <a:rPr lang="en-US" smtClean="0"/>
              <a:t>Solomon and the Coronation</a:t>
            </a:r>
            <a:endParaRPr lang="en-US"/>
          </a:p>
        </p:txBody>
      </p:sp>
      <p:sp>
        <p:nvSpPr>
          <p:cNvPr id="4" name="Slide Number Placeholder 3"/>
          <p:cNvSpPr>
            <a:spLocks noGrp="1"/>
          </p:cNvSpPr>
          <p:nvPr>
            <p:ph type="sldNum" sz="quarter" idx="12"/>
          </p:nvPr>
        </p:nvSpPr>
        <p:spPr/>
        <p:txBody>
          <a:bodyPr/>
          <a:lstStyle/>
          <a:p>
            <a:pPr>
              <a:defRPr/>
            </a:pPr>
            <a:fld id="{1547F91D-B4FD-044B-81FE-D8AA8F1AC4CA}" type="slidenum">
              <a:rPr lang="en-US" smtClean="0"/>
              <a:pPr>
                <a:defRPr/>
              </a:pPr>
              <a:t>14</a:t>
            </a:fld>
            <a:endParaRPr lang="en-US"/>
          </a:p>
        </p:txBody>
      </p:sp>
    </p:spTree>
    <p:extLst>
      <p:ext uri="{BB962C8B-B14F-4D97-AF65-F5344CB8AC3E}">
        <p14:creationId xmlns:p14="http://schemas.microsoft.com/office/powerpoint/2010/main" val="1095178934"/>
      </p:ext>
    </p:extLst>
  </p:cSld>
  <p:clrMapOvr>
    <a:masterClrMapping/>
  </p:clrMapOvr>
  <p:transition spd="slow">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bg2">
                    <a:lumMod val="50000"/>
                  </a:schemeClr>
                </a:solidFill>
                <a:latin typeface="Calibri" charset="0"/>
                <a:ea typeface="Calibri" charset="0"/>
                <a:cs typeface="Calibri" charset="0"/>
              </a:rPr>
              <a:t>HENRY VI</a:t>
            </a:r>
            <a:endParaRPr lang="en-US" dirty="0">
              <a:solidFill>
                <a:schemeClr val="bg2">
                  <a:lumMod val="50000"/>
                </a:schemeClr>
              </a:solidFill>
              <a:latin typeface="Calibri" charset="0"/>
              <a:ea typeface="Calibri" charset="0"/>
              <a:cs typeface="Calibri" charset="0"/>
            </a:endParaRPr>
          </a:p>
        </p:txBody>
      </p:sp>
      <p:sp>
        <p:nvSpPr>
          <p:cNvPr id="7" name="Text Placeholder 6"/>
          <p:cNvSpPr>
            <a:spLocks noGrp="1"/>
          </p:cNvSpPr>
          <p:nvPr>
            <p:ph type="body" sz="half" idx="2"/>
          </p:nvPr>
        </p:nvSpPr>
        <p:spPr/>
        <p:txBody>
          <a:bodyPr/>
          <a:lstStyle/>
          <a:p>
            <a:r>
              <a:rPr lang="en-US" dirty="0" smtClean="0">
                <a:solidFill>
                  <a:schemeClr val="bg2">
                    <a:lumMod val="50000"/>
                  </a:schemeClr>
                </a:solidFill>
                <a:latin typeface="Calibri" charset="0"/>
                <a:ea typeface="Calibri" charset="0"/>
                <a:cs typeface="Calibri" charset="0"/>
              </a:rPr>
              <a:t>1421–1471</a:t>
            </a:r>
          </a:p>
          <a:p>
            <a:r>
              <a:rPr lang="en-US" dirty="0" smtClean="0">
                <a:solidFill>
                  <a:schemeClr val="bg2">
                    <a:lumMod val="50000"/>
                  </a:schemeClr>
                </a:solidFill>
                <a:latin typeface="Calibri" charset="0"/>
                <a:ea typeface="Calibri" charset="0"/>
                <a:cs typeface="Calibri" charset="0"/>
              </a:rPr>
              <a:t>King of England and France</a:t>
            </a:r>
            <a:endParaRPr lang="en-US" dirty="0">
              <a:solidFill>
                <a:schemeClr val="bg2">
                  <a:lumMod val="50000"/>
                </a:schemeClr>
              </a:solidFill>
              <a:latin typeface="Calibri" charset="0"/>
              <a:ea typeface="Calibri" charset="0"/>
              <a:cs typeface="Calibri" charset="0"/>
            </a:endParaRPr>
          </a:p>
        </p:txBody>
      </p:sp>
      <p:pic>
        <p:nvPicPr>
          <p:cNvPr id="8"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rcRect l="5303" r="5303"/>
          <a:stretch>
            <a:fillRect/>
          </a:stretch>
        </p:blipFill>
        <p:spPr/>
      </p:pic>
      <p:sp>
        <p:nvSpPr>
          <p:cNvPr id="3" name="Date Placeholder 2"/>
          <p:cNvSpPr>
            <a:spLocks noGrp="1"/>
          </p:cNvSpPr>
          <p:nvPr>
            <p:ph type="dt" sz="half" idx="10"/>
          </p:nvPr>
        </p:nvSpPr>
        <p:spPr/>
        <p:txBody>
          <a:bodyPr/>
          <a:lstStyle/>
          <a:p>
            <a:pPr>
              <a:defRPr/>
            </a:pPr>
            <a:fld id="{035133C6-9710-AF4D-BADF-B25ABE48348E}" type="datetime1">
              <a:rPr lang="en-US" smtClean="0"/>
              <a:t>7/27/17</a:t>
            </a:fld>
            <a:endParaRPr lang="en-US"/>
          </a:p>
        </p:txBody>
      </p:sp>
      <p:sp>
        <p:nvSpPr>
          <p:cNvPr id="2" name="Footer Placeholder 1"/>
          <p:cNvSpPr>
            <a:spLocks noGrp="1"/>
          </p:cNvSpPr>
          <p:nvPr>
            <p:ph type="ftr" sz="quarter" idx="11"/>
          </p:nvPr>
        </p:nvSpPr>
        <p:spPr/>
        <p:txBody>
          <a:bodyPr/>
          <a:lstStyle/>
          <a:p>
            <a:pPr>
              <a:defRPr/>
            </a:pPr>
            <a:r>
              <a:rPr lang="en-US" smtClean="0"/>
              <a:t>Solomon and the Coronation</a:t>
            </a:r>
            <a:endParaRPr lang="en-US"/>
          </a:p>
        </p:txBody>
      </p:sp>
      <p:sp>
        <p:nvSpPr>
          <p:cNvPr id="4" name="Slide Number Placeholder 3"/>
          <p:cNvSpPr>
            <a:spLocks noGrp="1"/>
          </p:cNvSpPr>
          <p:nvPr>
            <p:ph type="sldNum" sz="quarter" idx="12"/>
          </p:nvPr>
        </p:nvSpPr>
        <p:spPr/>
        <p:txBody>
          <a:bodyPr/>
          <a:lstStyle/>
          <a:p>
            <a:pPr>
              <a:defRPr/>
            </a:pPr>
            <a:fld id="{1547F91D-B4FD-044B-81FE-D8AA8F1AC4CA}" type="slidenum">
              <a:rPr lang="en-US" smtClean="0"/>
              <a:pPr>
                <a:defRPr/>
              </a:pPr>
              <a:t>15</a:t>
            </a:fld>
            <a:endParaRPr lang="en-US"/>
          </a:p>
        </p:txBody>
      </p:sp>
    </p:spTree>
    <p:extLst>
      <p:ext uri="{BB962C8B-B14F-4D97-AF65-F5344CB8AC3E}">
        <p14:creationId xmlns:p14="http://schemas.microsoft.com/office/powerpoint/2010/main" val="20223472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400" dirty="0" smtClean="0">
                <a:solidFill>
                  <a:schemeClr val="bg2">
                    <a:lumMod val="50000"/>
                  </a:schemeClr>
                </a:solidFill>
                <a:latin typeface="Calibri" charset="0"/>
                <a:ea typeface="Calibri" charset="0"/>
                <a:cs typeface="Calibri" charset="0"/>
              </a:rPr>
              <a:t>HENRY VIII</a:t>
            </a:r>
            <a:endParaRPr lang="en-US" sz="4400" dirty="0">
              <a:solidFill>
                <a:schemeClr val="bg2">
                  <a:lumMod val="50000"/>
                </a:schemeClr>
              </a:solidFill>
              <a:latin typeface="Calibri" charset="0"/>
              <a:ea typeface="Calibri" charset="0"/>
              <a:cs typeface="Calibri" charset="0"/>
            </a:endParaRPr>
          </a:p>
        </p:txBody>
      </p:sp>
      <p:sp>
        <p:nvSpPr>
          <p:cNvPr id="7" name="Text Placeholder 6"/>
          <p:cNvSpPr>
            <a:spLocks noGrp="1"/>
          </p:cNvSpPr>
          <p:nvPr>
            <p:ph type="body" sz="half" idx="2"/>
          </p:nvPr>
        </p:nvSpPr>
        <p:spPr/>
        <p:txBody>
          <a:bodyPr/>
          <a:lstStyle/>
          <a:p>
            <a:r>
              <a:rPr lang="en-US" dirty="0" smtClean="0">
                <a:solidFill>
                  <a:schemeClr val="bg2">
                    <a:lumMod val="50000"/>
                  </a:schemeClr>
                </a:solidFill>
                <a:latin typeface="Calibri" charset="0"/>
                <a:ea typeface="Calibri" charset="0"/>
                <a:cs typeface="Calibri" charset="0"/>
              </a:rPr>
              <a:t>C 1536 </a:t>
            </a:r>
          </a:p>
          <a:p>
            <a:r>
              <a:rPr lang="en-US" dirty="0" smtClean="0">
                <a:solidFill>
                  <a:schemeClr val="bg2">
                    <a:lumMod val="50000"/>
                  </a:schemeClr>
                </a:solidFill>
                <a:latin typeface="Calibri" charset="0"/>
                <a:ea typeface="Calibri" charset="0"/>
                <a:cs typeface="Calibri" charset="0"/>
              </a:rPr>
              <a:t>Break with Rome and establishment of the English Church</a:t>
            </a:r>
            <a:endParaRPr lang="en-US" dirty="0">
              <a:solidFill>
                <a:schemeClr val="bg2">
                  <a:lumMod val="50000"/>
                </a:schemeClr>
              </a:solidFill>
              <a:latin typeface="Calibri" charset="0"/>
              <a:ea typeface="Calibri" charset="0"/>
              <a:cs typeface="Calibri" charset="0"/>
            </a:endParaRPr>
          </a:p>
        </p:txBody>
      </p:sp>
      <p:pic>
        <p:nvPicPr>
          <p:cNvPr id="9" name="Picture Placeholder 8"/>
          <p:cNvPicPr>
            <a:picLocks noGrp="1" noChangeAspect="1"/>
          </p:cNvPicPr>
          <p:nvPr>
            <p:ph type="pic" idx="1"/>
          </p:nvPr>
        </p:nvPicPr>
        <p:blipFill>
          <a:blip r:embed="rId2">
            <a:extLst>
              <a:ext uri="{28A0092B-C50C-407E-A947-70E740481C1C}">
                <a14:useLocalDpi xmlns:a14="http://schemas.microsoft.com/office/drawing/2010/main" val="0"/>
              </a:ext>
            </a:extLst>
          </a:blip>
          <a:srcRect t="1923" b="1923"/>
          <a:stretch>
            <a:fillRect/>
          </a:stretch>
        </p:blipFill>
        <p:spPr/>
      </p:pic>
      <p:sp>
        <p:nvSpPr>
          <p:cNvPr id="3" name="Date Placeholder 2"/>
          <p:cNvSpPr>
            <a:spLocks noGrp="1"/>
          </p:cNvSpPr>
          <p:nvPr>
            <p:ph type="dt" sz="half" idx="10"/>
          </p:nvPr>
        </p:nvSpPr>
        <p:spPr/>
        <p:txBody>
          <a:bodyPr/>
          <a:lstStyle/>
          <a:p>
            <a:pPr>
              <a:defRPr/>
            </a:pPr>
            <a:fld id="{F889AA74-2EBE-B748-9EAE-7F376CF15DE5}" type="datetime1">
              <a:rPr lang="en-US" smtClean="0"/>
              <a:t>7/27/17</a:t>
            </a:fld>
            <a:endParaRPr lang="en-US"/>
          </a:p>
        </p:txBody>
      </p:sp>
      <p:sp>
        <p:nvSpPr>
          <p:cNvPr id="2" name="Footer Placeholder 1"/>
          <p:cNvSpPr>
            <a:spLocks noGrp="1"/>
          </p:cNvSpPr>
          <p:nvPr>
            <p:ph type="ftr" sz="quarter" idx="11"/>
          </p:nvPr>
        </p:nvSpPr>
        <p:spPr/>
        <p:txBody>
          <a:bodyPr/>
          <a:lstStyle/>
          <a:p>
            <a:pPr>
              <a:defRPr/>
            </a:pPr>
            <a:r>
              <a:rPr lang="en-US" smtClean="0"/>
              <a:t>Solomon and the Coronation</a:t>
            </a:r>
            <a:endParaRPr lang="en-US"/>
          </a:p>
        </p:txBody>
      </p:sp>
      <p:sp>
        <p:nvSpPr>
          <p:cNvPr id="4" name="Slide Number Placeholder 3"/>
          <p:cNvSpPr>
            <a:spLocks noGrp="1"/>
          </p:cNvSpPr>
          <p:nvPr>
            <p:ph type="sldNum" sz="quarter" idx="12"/>
          </p:nvPr>
        </p:nvSpPr>
        <p:spPr/>
        <p:txBody>
          <a:bodyPr/>
          <a:lstStyle/>
          <a:p>
            <a:pPr>
              <a:defRPr/>
            </a:pPr>
            <a:fld id="{1547F91D-B4FD-044B-81FE-D8AA8F1AC4CA}" type="slidenum">
              <a:rPr lang="en-US" smtClean="0"/>
              <a:pPr>
                <a:defRPr/>
              </a:pPr>
              <a:t>16</a:t>
            </a:fld>
            <a:endParaRPr lang="en-US"/>
          </a:p>
        </p:txBody>
      </p:sp>
    </p:spTree>
    <p:extLst>
      <p:ext uri="{BB962C8B-B14F-4D97-AF65-F5344CB8AC3E}">
        <p14:creationId xmlns:p14="http://schemas.microsoft.com/office/powerpoint/2010/main" val="13728577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p:txBody>
          <a:bodyPr/>
          <a:lstStyle/>
          <a:p>
            <a:pPr>
              <a:defRPr/>
            </a:pPr>
            <a:r>
              <a:rPr lang="en-US" smtClean="0"/>
              <a:t>Solomon and the Coronation</a:t>
            </a:r>
            <a:endParaRPr lang="en-US"/>
          </a:p>
        </p:txBody>
      </p:sp>
      <p:sp>
        <p:nvSpPr>
          <p:cNvPr id="5" name="Date Placeholder 4"/>
          <p:cNvSpPr>
            <a:spLocks noGrp="1"/>
          </p:cNvSpPr>
          <p:nvPr>
            <p:ph type="dt" sz="half" idx="11"/>
          </p:nvPr>
        </p:nvSpPr>
        <p:spPr/>
        <p:txBody>
          <a:bodyPr/>
          <a:lstStyle/>
          <a:p>
            <a:pPr>
              <a:defRPr/>
            </a:pPr>
            <a:fld id="{96E629DF-A44D-A740-8BC2-3F176B6209BF}" type="datetime1">
              <a:rPr lang="en-US" smtClean="0"/>
              <a:t>7/27/17</a:t>
            </a:fld>
            <a:endParaRPr lang="en-US"/>
          </a:p>
        </p:txBody>
      </p:sp>
      <p:sp>
        <p:nvSpPr>
          <p:cNvPr id="7" name="Slide Number Placeholder 6"/>
          <p:cNvSpPr>
            <a:spLocks noGrp="1"/>
          </p:cNvSpPr>
          <p:nvPr>
            <p:ph type="sldNum" sz="quarter" idx="12"/>
          </p:nvPr>
        </p:nvSpPr>
        <p:spPr/>
        <p:txBody>
          <a:bodyPr/>
          <a:lstStyle/>
          <a:p>
            <a:pPr>
              <a:defRPr/>
            </a:pPr>
            <a:fld id="{F79DE4C1-2E8A-374F-B97C-7E3953C33D7C}" type="slidenum">
              <a:rPr lang="en-US" smtClean="0"/>
              <a:pPr>
                <a:defRPr/>
              </a:pPr>
              <a:t>17</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000" y="0"/>
            <a:ext cx="4297701" cy="6858000"/>
          </a:xfrm>
          <a:prstGeom prst="rect">
            <a:avLst/>
          </a:prstGeom>
        </p:spPr>
      </p:pic>
    </p:spTree>
    <p:extLst>
      <p:ext uri="{BB962C8B-B14F-4D97-AF65-F5344CB8AC3E}">
        <p14:creationId xmlns:p14="http://schemas.microsoft.com/office/powerpoint/2010/main" val="16257791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p:txBody>
          <a:bodyPr/>
          <a:lstStyle/>
          <a:p>
            <a:pPr>
              <a:defRPr/>
            </a:pPr>
            <a:r>
              <a:rPr lang="en-US" smtClean="0"/>
              <a:t>Solomon and the Coronation</a:t>
            </a:r>
            <a:endParaRPr lang="en-US"/>
          </a:p>
        </p:txBody>
      </p:sp>
      <p:sp>
        <p:nvSpPr>
          <p:cNvPr id="5" name="Date Placeholder 4"/>
          <p:cNvSpPr>
            <a:spLocks noGrp="1"/>
          </p:cNvSpPr>
          <p:nvPr>
            <p:ph type="dt" sz="half" idx="11"/>
          </p:nvPr>
        </p:nvSpPr>
        <p:spPr/>
        <p:txBody>
          <a:bodyPr/>
          <a:lstStyle/>
          <a:p>
            <a:pPr>
              <a:defRPr/>
            </a:pPr>
            <a:fld id="{8556140B-1CC8-DB4B-9230-703E1097ABC8}" type="datetime1">
              <a:rPr lang="en-US" smtClean="0"/>
              <a:t>7/27/17</a:t>
            </a:fld>
            <a:endParaRPr lang="en-US"/>
          </a:p>
        </p:txBody>
      </p:sp>
      <p:sp>
        <p:nvSpPr>
          <p:cNvPr id="7" name="Slide Number Placeholder 6"/>
          <p:cNvSpPr>
            <a:spLocks noGrp="1"/>
          </p:cNvSpPr>
          <p:nvPr>
            <p:ph type="sldNum" sz="quarter" idx="12"/>
          </p:nvPr>
        </p:nvSpPr>
        <p:spPr/>
        <p:txBody>
          <a:bodyPr/>
          <a:lstStyle/>
          <a:p>
            <a:pPr>
              <a:defRPr/>
            </a:pPr>
            <a:fld id="{F79DE4C1-2E8A-374F-B97C-7E3953C33D7C}" type="slidenum">
              <a:rPr lang="en-US" smtClean="0"/>
              <a:pPr>
                <a:defRPr/>
              </a:pPr>
              <a:t>18</a:t>
            </a:fld>
            <a:endParaRPr lang="en-US"/>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66409"/>
          <a:stretch/>
        </p:blipFill>
        <p:spPr>
          <a:xfrm>
            <a:off x="177204" y="883403"/>
            <a:ext cx="8789592" cy="4711484"/>
          </a:xfrm>
          <a:prstGeom prst="rect">
            <a:avLst/>
          </a:prstGeom>
        </p:spPr>
      </p:pic>
    </p:spTree>
    <p:extLst>
      <p:ext uri="{BB962C8B-B14F-4D97-AF65-F5344CB8AC3E}">
        <p14:creationId xmlns:p14="http://schemas.microsoft.com/office/powerpoint/2010/main" val="209819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Solomon and the Coronation</a:t>
            </a:r>
            <a:endParaRPr lang="en-US"/>
          </a:p>
        </p:txBody>
      </p:sp>
      <p:sp>
        <p:nvSpPr>
          <p:cNvPr id="3" name="Date Placeholder 2"/>
          <p:cNvSpPr>
            <a:spLocks noGrp="1"/>
          </p:cNvSpPr>
          <p:nvPr>
            <p:ph type="dt" sz="half" idx="11"/>
          </p:nvPr>
        </p:nvSpPr>
        <p:spPr/>
        <p:txBody>
          <a:bodyPr/>
          <a:lstStyle/>
          <a:p>
            <a:pPr>
              <a:defRPr/>
            </a:pPr>
            <a:fld id="{20A38FAE-D955-A841-A1B0-DA577E74CDAE}" type="datetime1">
              <a:rPr lang="en-US" smtClean="0"/>
              <a:t>7/27/17</a:t>
            </a:fld>
            <a:endParaRPr lang="en-US"/>
          </a:p>
        </p:txBody>
      </p:sp>
      <p:sp>
        <p:nvSpPr>
          <p:cNvPr id="4" name="Slide Number Placeholder 3"/>
          <p:cNvSpPr>
            <a:spLocks noGrp="1"/>
          </p:cNvSpPr>
          <p:nvPr>
            <p:ph type="sldNum" sz="quarter" idx="12"/>
          </p:nvPr>
        </p:nvSpPr>
        <p:spPr/>
        <p:txBody>
          <a:bodyPr/>
          <a:lstStyle/>
          <a:p>
            <a:pPr>
              <a:defRPr/>
            </a:pPr>
            <a:fld id="{1547F91D-B4FD-044B-81FE-D8AA8F1AC4CA}" type="slidenum">
              <a:rPr lang="en-US" smtClean="0"/>
              <a:pPr>
                <a:defRPr/>
              </a:pPr>
              <a:t>19</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990600"/>
            <a:ext cx="8636000" cy="4876800"/>
          </a:xfrm>
          <a:prstGeom prst="rect">
            <a:avLst/>
          </a:prstGeom>
        </p:spPr>
      </p:pic>
    </p:spTree>
    <p:extLst>
      <p:ext uri="{BB962C8B-B14F-4D97-AF65-F5344CB8AC3E}">
        <p14:creationId xmlns:p14="http://schemas.microsoft.com/office/powerpoint/2010/main" val="2351878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bg2">
                    <a:lumMod val="50000"/>
                  </a:schemeClr>
                </a:solidFill>
              </a:rPr>
              <a:t>Solomon, in British Coronations</a:t>
            </a:r>
            <a:endParaRPr lang="en-US" dirty="0">
              <a:solidFill>
                <a:schemeClr val="bg2">
                  <a:lumMod val="50000"/>
                </a:schemeClr>
              </a:solidFill>
            </a:endParaRPr>
          </a:p>
        </p:txBody>
      </p:sp>
      <p:sp>
        <p:nvSpPr>
          <p:cNvPr id="3" name="Subtitle 2"/>
          <p:cNvSpPr>
            <a:spLocks noGrp="1"/>
          </p:cNvSpPr>
          <p:nvPr>
            <p:ph type="subTitle" idx="1"/>
          </p:nvPr>
        </p:nvSpPr>
        <p:spPr/>
        <p:txBody>
          <a:bodyPr/>
          <a:lstStyle/>
          <a:p>
            <a:r>
              <a:rPr lang="en-US" dirty="0" smtClean="0">
                <a:solidFill>
                  <a:schemeClr val="bg2">
                    <a:lumMod val="50000"/>
                  </a:schemeClr>
                </a:solidFill>
              </a:rPr>
              <a:t>Assembly</a:t>
            </a:r>
          </a:p>
          <a:p>
            <a:r>
              <a:rPr lang="en-US" dirty="0" smtClean="0">
                <a:solidFill>
                  <a:schemeClr val="bg2">
                    <a:lumMod val="50000"/>
                  </a:schemeClr>
                </a:solidFill>
              </a:rPr>
              <a:t>January 26, </a:t>
            </a:r>
            <a:r>
              <a:rPr lang="en-US" dirty="0" smtClean="0">
                <a:solidFill>
                  <a:schemeClr val="bg2">
                    <a:lumMod val="50000"/>
                  </a:schemeClr>
                </a:solidFill>
              </a:rPr>
              <a:t>2017</a:t>
            </a:r>
          </a:p>
          <a:p>
            <a:endParaRPr lang="en-US" dirty="0">
              <a:solidFill>
                <a:schemeClr val="bg2">
                  <a:lumMod val="50000"/>
                </a:schemeClr>
              </a:solidFill>
            </a:endParaRPr>
          </a:p>
        </p:txBody>
      </p:sp>
    </p:spTree>
    <p:extLst>
      <p:ext uri="{BB962C8B-B14F-4D97-AF65-F5344CB8AC3E}">
        <p14:creationId xmlns:p14="http://schemas.microsoft.com/office/powerpoint/2010/main" val="172778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Importance</a:t>
            </a:r>
            <a:endParaRPr lang="en-US" dirty="0"/>
          </a:p>
        </p:txBody>
      </p:sp>
      <p:sp>
        <p:nvSpPr>
          <p:cNvPr id="6" name="Content Placeholder 5"/>
          <p:cNvSpPr>
            <a:spLocks noGrp="1"/>
          </p:cNvSpPr>
          <p:nvPr>
            <p:ph idx="1"/>
          </p:nvPr>
        </p:nvSpPr>
        <p:spPr/>
        <p:txBody>
          <a:bodyPr/>
          <a:lstStyle/>
          <a:p>
            <a:r>
              <a:rPr lang="en-US" dirty="0" smtClean="0"/>
              <a:t>A God who involves Himself in history, in the affairs of humans</a:t>
            </a:r>
          </a:p>
          <a:p>
            <a:r>
              <a:rPr lang="en-US" dirty="0" smtClean="0"/>
              <a:t>If true for others, why not for you.</a:t>
            </a:r>
            <a:endParaRPr lang="en-US" dirty="0"/>
          </a:p>
        </p:txBody>
      </p:sp>
      <p:sp>
        <p:nvSpPr>
          <p:cNvPr id="3" name="Date Placeholder 2"/>
          <p:cNvSpPr>
            <a:spLocks noGrp="1"/>
          </p:cNvSpPr>
          <p:nvPr>
            <p:ph type="dt" sz="half" idx="10"/>
          </p:nvPr>
        </p:nvSpPr>
        <p:spPr/>
        <p:txBody>
          <a:bodyPr/>
          <a:lstStyle/>
          <a:p>
            <a:pPr>
              <a:defRPr/>
            </a:pPr>
            <a:fld id="{4C8E5E03-9A9A-3A4F-A2BB-576BD369FF00}" type="datetime1">
              <a:rPr lang="en-US" smtClean="0"/>
              <a:t>7/27/17</a:t>
            </a:fld>
            <a:endParaRPr lang="en-US"/>
          </a:p>
        </p:txBody>
      </p:sp>
      <p:sp>
        <p:nvSpPr>
          <p:cNvPr id="2" name="Footer Placeholder 1"/>
          <p:cNvSpPr>
            <a:spLocks noGrp="1"/>
          </p:cNvSpPr>
          <p:nvPr>
            <p:ph type="ftr" sz="quarter" idx="11"/>
          </p:nvPr>
        </p:nvSpPr>
        <p:spPr/>
        <p:txBody>
          <a:bodyPr/>
          <a:lstStyle/>
          <a:p>
            <a:pPr>
              <a:defRPr/>
            </a:pPr>
            <a:r>
              <a:rPr lang="en-US" smtClean="0"/>
              <a:t>Solomon and the Coronation</a:t>
            </a:r>
            <a:endParaRPr lang="en-US"/>
          </a:p>
        </p:txBody>
      </p:sp>
      <p:sp>
        <p:nvSpPr>
          <p:cNvPr id="4" name="Slide Number Placeholder 3"/>
          <p:cNvSpPr>
            <a:spLocks noGrp="1"/>
          </p:cNvSpPr>
          <p:nvPr>
            <p:ph type="sldNum" sz="quarter" idx="12"/>
          </p:nvPr>
        </p:nvSpPr>
        <p:spPr/>
        <p:txBody>
          <a:bodyPr/>
          <a:lstStyle/>
          <a:p>
            <a:pPr>
              <a:defRPr/>
            </a:pPr>
            <a:fld id="{1547F91D-B4FD-044B-81FE-D8AA8F1AC4CA}" type="slidenum">
              <a:rPr lang="en-US" smtClean="0"/>
              <a:pPr>
                <a:defRPr/>
              </a:pPr>
              <a:t>20</a:t>
            </a:fld>
            <a:endParaRPr lang="en-US"/>
          </a:p>
        </p:txBody>
      </p:sp>
    </p:spTree>
    <p:extLst>
      <p:ext uri="{BB962C8B-B14F-4D97-AF65-F5344CB8AC3E}">
        <p14:creationId xmlns:p14="http://schemas.microsoft.com/office/powerpoint/2010/main" val="214598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hlinkClick r:id="rId3"/>
              </a:rPr>
              <a:t>Zadok</a:t>
            </a:r>
            <a:endParaRPr lang="en-US" dirty="0"/>
          </a:p>
        </p:txBody>
      </p:sp>
      <p:sp>
        <p:nvSpPr>
          <p:cNvPr id="4" name="Date Placeholder 3"/>
          <p:cNvSpPr>
            <a:spLocks noGrp="1"/>
          </p:cNvSpPr>
          <p:nvPr>
            <p:ph type="dt" sz="half" idx="10"/>
          </p:nvPr>
        </p:nvSpPr>
        <p:spPr/>
        <p:txBody>
          <a:bodyPr/>
          <a:lstStyle/>
          <a:p>
            <a:pPr>
              <a:defRPr/>
            </a:pPr>
            <a:fld id="{A5A6B3D6-C05A-9E40-80EB-C3116F77A168}" type="datetime1">
              <a:rPr lang="en-US" smtClean="0"/>
              <a:t>7/27/17</a:t>
            </a:fld>
            <a:endParaRPr lang="en-US"/>
          </a:p>
        </p:txBody>
      </p:sp>
      <p:sp>
        <p:nvSpPr>
          <p:cNvPr id="5" name="Footer Placeholder 4"/>
          <p:cNvSpPr>
            <a:spLocks noGrp="1"/>
          </p:cNvSpPr>
          <p:nvPr>
            <p:ph type="ftr" sz="quarter" idx="11"/>
          </p:nvPr>
        </p:nvSpPr>
        <p:spPr/>
        <p:txBody>
          <a:bodyPr/>
          <a:lstStyle/>
          <a:p>
            <a:pPr>
              <a:defRPr/>
            </a:pPr>
            <a:r>
              <a:rPr lang="en-US" smtClean="0"/>
              <a:t>Solomon and the Coronation</a:t>
            </a:r>
            <a:endParaRPr lang="en-US"/>
          </a:p>
        </p:txBody>
      </p:sp>
      <p:sp>
        <p:nvSpPr>
          <p:cNvPr id="6" name="Slide Number Placeholder 5"/>
          <p:cNvSpPr>
            <a:spLocks noGrp="1"/>
          </p:cNvSpPr>
          <p:nvPr>
            <p:ph type="sldNum" sz="quarter" idx="12"/>
          </p:nvPr>
        </p:nvSpPr>
        <p:spPr/>
        <p:txBody>
          <a:bodyPr/>
          <a:lstStyle/>
          <a:p>
            <a:pPr>
              <a:defRPr/>
            </a:pPr>
            <a:fld id="{1BD8ED2E-5594-5640-A236-027F2C8A8B16}" type="slidenum">
              <a:rPr lang="en-US" smtClean="0"/>
              <a:pPr>
                <a:defRPr/>
              </a:pPr>
              <a:t>21</a:t>
            </a:fld>
            <a:endParaRPr lang="en-US"/>
          </a:p>
        </p:txBody>
      </p:sp>
    </p:spTree>
    <p:extLst>
      <p:ext uri="{BB962C8B-B14F-4D97-AF65-F5344CB8AC3E}">
        <p14:creationId xmlns:p14="http://schemas.microsoft.com/office/powerpoint/2010/main" val="16662628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43200" y="0"/>
            <a:ext cx="4600800" cy="6858000"/>
          </a:xfrm>
          <a:prstGeom prst="rect">
            <a:avLst/>
          </a:prstGeom>
        </p:spPr>
      </p:pic>
      <p:pic>
        <p:nvPicPr>
          <p:cNvPr id="6" name="Picture 5"/>
          <p:cNvPicPr>
            <a:picLocks noChangeAspect="1"/>
          </p:cNvPicPr>
          <p:nvPr/>
        </p:nvPicPr>
        <p:blipFill>
          <a:blip r:embed="rId3"/>
          <a:stretch>
            <a:fillRect/>
          </a:stretch>
        </p:blipFill>
        <p:spPr>
          <a:xfrm>
            <a:off x="569511" y="114937"/>
            <a:ext cx="3973689" cy="2235200"/>
          </a:xfrm>
          <a:prstGeom prst="rect">
            <a:avLst/>
          </a:prstGeom>
        </p:spPr>
      </p:pic>
      <p:pic>
        <p:nvPicPr>
          <p:cNvPr id="7" name="Picture 6"/>
          <p:cNvPicPr>
            <a:picLocks noChangeAspect="1"/>
          </p:cNvPicPr>
          <p:nvPr/>
        </p:nvPicPr>
        <p:blipFill>
          <a:blip r:embed="rId4"/>
          <a:stretch>
            <a:fillRect/>
          </a:stretch>
        </p:blipFill>
        <p:spPr>
          <a:xfrm>
            <a:off x="909196" y="923246"/>
            <a:ext cx="7874000" cy="4914900"/>
          </a:xfrm>
          <a:prstGeom prst="rect">
            <a:avLst/>
          </a:prstGeom>
        </p:spPr>
      </p:pic>
      <p:sp>
        <p:nvSpPr>
          <p:cNvPr id="2" name="Date Placeholder 1"/>
          <p:cNvSpPr>
            <a:spLocks noGrp="1"/>
          </p:cNvSpPr>
          <p:nvPr>
            <p:ph type="dt" sz="half" idx="11"/>
          </p:nvPr>
        </p:nvSpPr>
        <p:spPr/>
        <p:txBody>
          <a:bodyPr/>
          <a:lstStyle/>
          <a:p>
            <a:pPr>
              <a:defRPr/>
            </a:pPr>
            <a:fld id="{84D96D8C-531A-0D43-8B8C-834460BDB1B1}" type="datetime1">
              <a:rPr lang="en-US" smtClean="0"/>
              <a:t>7/27/17</a:t>
            </a:fld>
            <a:endParaRPr lang="en-US"/>
          </a:p>
        </p:txBody>
      </p:sp>
      <p:sp>
        <p:nvSpPr>
          <p:cNvPr id="3" name="Footer Placeholder 2"/>
          <p:cNvSpPr>
            <a:spLocks noGrp="1"/>
          </p:cNvSpPr>
          <p:nvPr>
            <p:ph type="ftr" sz="quarter" idx="10"/>
          </p:nvPr>
        </p:nvSpPr>
        <p:spPr/>
        <p:txBody>
          <a:bodyPr/>
          <a:lstStyle/>
          <a:p>
            <a:pPr>
              <a:defRPr/>
            </a:pPr>
            <a:r>
              <a:rPr lang="en-US" smtClean="0"/>
              <a:t>Solomon and the Coronation</a:t>
            </a:r>
            <a:endParaRPr lang="en-US"/>
          </a:p>
        </p:txBody>
      </p:sp>
      <p:sp>
        <p:nvSpPr>
          <p:cNvPr id="4" name="Slide Number Placeholder 3"/>
          <p:cNvSpPr>
            <a:spLocks noGrp="1"/>
          </p:cNvSpPr>
          <p:nvPr>
            <p:ph type="sldNum" sz="quarter" idx="12"/>
          </p:nvPr>
        </p:nvSpPr>
        <p:spPr/>
        <p:txBody>
          <a:bodyPr/>
          <a:lstStyle/>
          <a:p>
            <a:pPr>
              <a:defRPr/>
            </a:pPr>
            <a:fld id="{1547F91D-B4FD-044B-81FE-D8AA8F1AC4CA}" type="slidenum">
              <a:rPr lang="en-US" smtClean="0"/>
              <a:pPr>
                <a:defRPr/>
              </a:pPr>
              <a:t>3</a:t>
            </a:fld>
            <a:endParaRPr lang="en-US"/>
          </a:p>
        </p:txBody>
      </p:sp>
    </p:spTree>
    <p:extLst>
      <p:ext uri="{BB962C8B-B14F-4D97-AF65-F5344CB8AC3E}">
        <p14:creationId xmlns:p14="http://schemas.microsoft.com/office/powerpoint/2010/main" val="199310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Zadok</a:t>
            </a:r>
            <a:r>
              <a:rPr lang="en-US" dirty="0" smtClean="0"/>
              <a:t> the Priest</a:t>
            </a:r>
            <a:endParaRPr lang="en-US" dirty="0"/>
          </a:p>
        </p:txBody>
      </p:sp>
      <p:sp>
        <p:nvSpPr>
          <p:cNvPr id="6" name="Content Placeholder 5"/>
          <p:cNvSpPr>
            <a:spLocks noGrp="1"/>
          </p:cNvSpPr>
          <p:nvPr>
            <p:ph idx="1"/>
          </p:nvPr>
        </p:nvSpPr>
        <p:spPr/>
        <p:txBody>
          <a:bodyPr/>
          <a:lstStyle/>
          <a:p>
            <a:r>
              <a:rPr lang="en-US" dirty="0" smtClean="0"/>
              <a:t>One of 4 Royal anthems for the coronation of George II, 1727</a:t>
            </a:r>
          </a:p>
          <a:p>
            <a:r>
              <a:rPr lang="en-US" dirty="0" smtClean="0"/>
              <a:t>Performed at every coronation since</a:t>
            </a:r>
          </a:p>
          <a:p>
            <a:r>
              <a:rPr lang="en-US" dirty="0" smtClean="0"/>
              <a:t>Focus predates Handel</a:t>
            </a:r>
            <a:endParaRPr lang="en-US" dirty="0"/>
          </a:p>
        </p:txBody>
      </p:sp>
      <p:sp>
        <p:nvSpPr>
          <p:cNvPr id="3" name="Date Placeholder 2"/>
          <p:cNvSpPr>
            <a:spLocks noGrp="1"/>
          </p:cNvSpPr>
          <p:nvPr>
            <p:ph type="dt" sz="half" idx="10"/>
          </p:nvPr>
        </p:nvSpPr>
        <p:spPr/>
        <p:txBody>
          <a:bodyPr/>
          <a:lstStyle/>
          <a:p>
            <a:pPr>
              <a:defRPr/>
            </a:pPr>
            <a:fld id="{6C351665-D5AE-794D-9B39-B5FEF081C0C1}" type="datetime1">
              <a:rPr lang="en-US" smtClean="0"/>
              <a:t>7/27/17</a:t>
            </a:fld>
            <a:endParaRPr lang="en-US"/>
          </a:p>
        </p:txBody>
      </p:sp>
      <p:sp>
        <p:nvSpPr>
          <p:cNvPr id="2" name="Footer Placeholder 1"/>
          <p:cNvSpPr>
            <a:spLocks noGrp="1"/>
          </p:cNvSpPr>
          <p:nvPr>
            <p:ph type="ftr" sz="quarter" idx="11"/>
          </p:nvPr>
        </p:nvSpPr>
        <p:spPr/>
        <p:txBody>
          <a:bodyPr/>
          <a:lstStyle/>
          <a:p>
            <a:pPr>
              <a:defRPr/>
            </a:pPr>
            <a:r>
              <a:rPr lang="en-US" smtClean="0"/>
              <a:t>Solomon and the Coronation</a:t>
            </a:r>
            <a:endParaRPr lang="en-US"/>
          </a:p>
        </p:txBody>
      </p:sp>
      <p:sp>
        <p:nvSpPr>
          <p:cNvPr id="4" name="Slide Number Placeholder 3"/>
          <p:cNvSpPr>
            <a:spLocks noGrp="1"/>
          </p:cNvSpPr>
          <p:nvPr>
            <p:ph type="sldNum" sz="quarter" idx="12"/>
          </p:nvPr>
        </p:nvSpPr>
        <p:spPr/>
        <p:txBody>
          <a:bodyPr/>
          <a:lstStyle/>
          <a:p>
            <a:pPr>
              <a:defRPr/>
            </a:pPr>
            <a:fld id="{1547F91D-B4FD-044B-81FE-D8AA8F1AC4CA}" type="slidenum">
              <a:rPr lang="en-US" smtClean="0"/>
              <a:pPr>
                <a:defRPr/>
              </a:pPr>
              <a:t>4</a:t>
            </a:fld>
            <a:endParaRPr lang="en-US"/>
          </a:p>
        </p:txBody>
      </p:sp>
    </p:spTree>
    <p:extLst>
      <p:ext uri="{BB962C8B-B14F-4D97-AF65-F5344CB8AC3E}">
        <p14:creationId xmlns:p14="http://schemas.microsoft.com/office/powerpoint/2010/main" val="4597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Kings 1:32–34</a:t>
            </a:r>
            <a:endParaRPr lang="en-US" dirty="0"/>
          </a:p>
        </p:txBody>
      </p:sp>
      <p:sp>
        <p:nvSpPr>
          <p:cNvPr id="3" name="Content Placeholder 2"/>
          <p:cNvSpPr>
            <a:spLocks noGrp="1"/>
          </p:cNvSpPr>
          <p:nvPr>
            <p:ph idx="1"/>
          </p:nvPr>
        </p:nvSpPr>
        <p:spPr/>
        <p:txBody>
          <a:bodyPr/>
          <a:lstStyle/>
          <a:p>
            <a:r>
              <a:rPr lang="en-US" sz="3000" dirty="0">
                <a:effectLst/>
              </a:rPr>
              <a:t>And King David said, “Call to me </a:t>
            </a:r>
            <a:r>
              <a:rPr lang="en-US" sz="3000" dirty="0" err="1">
                <a:effectLst/>
              </a:rPr>
              <a:t>Zadok</a:t>
            </a:r>
            <a:r>
              <a:rPr lang="en-US" sz="3000" dirty="0">
                <a:effectLst/>
              </a:rPr>
              <a:t> the priest, Nathan the prophet, and </a:t>
            </a:r>
            <a:r>
              <a:rPr lang="en-US" sz="3000" dirty="0" err="1">
                <a:effectLst/>
              </a:rPr>
              <a:t>Benaiah</a:t>
            </a:r>
            <a:r>
              <a:rPr lang="en-US" sz="3000" dirty="0">
                <a:effectLst/>
              </a:rPr>
              <a:t> the son of </a:t>
            </a:r>
            <a:r>
              <a:rPr lang="en-US" sz="3000" dirty="0" err="1">
                <a:effectLst/>
              </a:rPr>
              <a:t>Jehoiada</a:t>
            </a:r>
            <a:r>
              <a:rPr lang="en-US" sz="3000" dirty="0">
                <a:effectLst/>
              </a:rPr>
              <a:t>.” So they came before the king. The king also said to them, “Take with you the servants of your lord, and have Solomon my son ride on my own mule, and take him down to Gihon. There let </a:t>
            </a:r>
            <a:r>
              <a:rPr lang="en-US" sz="3000" dirty="0" err="1">
                <a:effectLst/>
              </a:rPr>
              <a:t>Zadok</a:t>
            </a:r>
            <a:r>
              <a:rPr lang="en-US" sz="3000" dirty="0">
                <a:effectLst/>
              </a:rPr>
              <a:t> the priest and Nathan the prophet anoint him king over Israel; and blow the horn, and say, ‘Long live King Solomon!’ </a:t>
            </a:r>
          </a:p>
          <a:p>
            <a:endParaRPr lang="en-US" dirty="0"/>
          </a:p>
        </p:txBody>
      </p:sp>
      <p:sp>
        <p:nvSpPr>
          <p:cNvPr id="4" name="Date Placeholder 3"/>
          <p:cNvSpPr>
            <a:spLocks noGrp="1"/>
          </p:cNvSpPr>
          <p:nvPr>
            <p:ph type="dt" sz="half" idx="10"/>
          </p:nvPr>
        </p:nvSpPr>
        <p:spPr/>
        <p:txBody>
          <a:bodyPr/>
          <a:lstStyle/>
          <a:p>
            <a:pPr>
              <a:defRPr/>
            </a:pPr>
            <a:fld id="{A44E1604-33AE-A54F-9035-70ABDF3FEC25}" type="datetime1">
              <a:rPr lang="en-US" smtClean="0"/>
              <a:t>7/27/17</a:t>
            </a:fld>
            <a:endParaRPr lang="en-US"/>
          </a:p>
        </p:txBody>
      </p:sp>
      <p:sp>
        <p:nvSpPr>
          <p:cNvPr id="5" name="Footer Placeholder 4"/>
          <p:cNvSpPr>
            <a:spLocks noGrp="1"/>
          </p:cNvSpPr>
          <p:nvPr>
            <p:ph type="ftr" sz="quarter" idx="11"/>
          </p:nvPr>
        </p:nvSpPr>
        <p:spPr/>
        <p:txBody>
          <a:bodyPr/>
          <a:lstStyle/>
          <a:p>
            <a:pPr>
              <a:defRPr/>
            </a:pPr>
            <a:r>
              <a:rPr lang="en-US" smtClean="0"/>
              <a:t>Solomon and the Coronation</a:t>
            </a:r>
            <a:endParaRPr lang="en-US"/>
          </a:p>
        </p:txBody>
      </p:sp>
      <p:sp>
        <p:nvSpPr>
          <p:cNvPr id="6" name="Slide Number Placeholder 5"/>
          <p:cNvSpPr>
            <a:spLocks noGrp="1"/>
          </p:cNvSpPr>
          <p:nvPr>
            <p:ph type="sldNum" sz="quarter" idx="12"/>
          </p:nvPr>
        </p:nvSpPr>
        <p:spPr/>
        <p:txBody>
          <a:bodyPr/>
          <a:lstStyle/>
          <a:p>
            <a:pPr>
              <a:defRPr/>
            </a:pPr>
            <a:fld id="{1BD8ED2E-5594-5640-A236-027F2C8A8B16}" type="slidenum">
              <a:rPr lang="en-US" smtClean="0"/>
              <a:pPr>
                <a:defRPr/>
              </a:pPr>
              <a:t>5</a:t>
            </a:fld>
            <a:endParaRPr lang="en-US"/>
          </a:p>
        </p:txBody>
      </p:sp>
    </p:spTree>
    <p:extLst>
      <p:ext uri="{BB962C8B-B14F-4D97-AF65-F5344CB8AC3E}">
        <p14:creationId xmlns:p14="http://schemas.microsoft.com/office/powerpoint/2010/main" val="173551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2-07 at 1.30.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 y="0"/>
            <a:ext cx="7379638" cy="6858000"/>
          </a:xfrm>
          <a:prstGeom prst="rect">
            <a:avLst/>
          </a:prstGeom>
        </p:spPr>
      </p:pic>
      <p:sp>
        <p:nvSpPr>
          <p:cNvPr id="3" name="Date Placeholder 2"/>
          <p:cNvSpPr>
            <a:spLocks noGrp="1"/>
          </p:cNvSpPr>
          <p:nvPr>
            <p:ph type="dt" sz="half" idx="11"/>
          </p:nvPr>
        </p:nvSpPr>
        <p:spPr/>
        <p:txBody>
          <a:bodyPr/>
          <a:lstStyle/>
          <a:p>
            <a:pPr>
              <a:defRPr/>
            </a:pPr>
            <a:fld id="{7B9EDC34-28C4-8140-B4C1-7B3189A177E7}" type="datetime1">
              <a:rPr lang="en-US" smtClean="0"/>
              <a:t>7/27/17</a:t>
            </a:fld>
            <a:endParaRPr lang="en-US"/>
          </a:p>
        </p:txBody>
      </p:sp>
      <p:sp>
        <p:nvSpPr>
          <p:cNvPr id="4" name="Footer Placeholder 3"/>
          <p:cNvSpPr>
            <a:spLocks noGrp="1"/>
          </p:cNvSpPr>
          <p:nvPr>
            <p:ph type="ftr" sz="quarter" idx="10"/>
          </p:nvPr>
        </p:nvSpPr>
        <p:spPr/>
        <p:txBody>
          <a:bodyPr/>
          <a:lstStyle/>
          <a:p>
            <a:pPr>
              <a:defRPr/>
            </a:pPr>
            <a:r>
              <a:rPr lang="en-US" smtClean="0"/>
              <a:t>Solomon and the Coronation</a:t>
            </a:r>
            <a:endParaRPr lang="en-US"/>
          </a:p>
        </p:txBody>
      </p:sp>
      <p:sp>
        <p:nvSpPr>
          <p:cNvPr id="5" name="Slide Number Placeholder 4"/>
          <p:cNvSpPr>
            <a:spLocks noGrp="1"/>
          </p:cNvSpPr>
          <p:nvPr>
            <p:ph type="sldNum" sz="quarter" idx="12"/>
          </p:nvPr>
        </p:nvSpPr>
        <p:spPr/>
        <p:txBody>
          <a:bodyPr/>
          <a:lstStyle/>
          <a:p>
            <a:pPr>
              <a:defRPr/>
            </a:pPr>
            <a:fld id="{1547F91D-B4FD-044B-81FE-D8AA8F1AC4CA}" type="slidenum">
              <a:rPr lang="en-US" smtClean="0"/>
              <a:pPr>
                <a:defRPr/>
              </a:pPr>
              <a:t>6</a:t>
            </a:fld>
            <a:endParaRPr lang="en-US"/>
          </a:p>
        </p:txBody>
      </p:sp>
    </p:spTree>
    <p:extLst>
      <p:ext uri="{BB962C8B-B14F-4D97-AF65-F5344CB8AC3E}">
        <p14:creationId xmlns:p14="http://schemas.microsoft.com/office/powerpoint/2010/main" val="12258694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68500" y="0"/>
            <a:ext cx="5198806" cy="6858000"/>
          </a:xfrm>
          <a:prstGeom prst="rect">
            <a:avLst/>
          </a:prstGeom>
        </p:spPr>
      </p:pic>
      <p:sp>
        <p:nvSpPr>
          <p:cNvPr id="3" name="Date Placeholder 2"/>
          <p:cNvSpPr>
            <a:spLocks noGrp="1"/>
          </p:cNvSpPr>
          <p:nvPr>
            <p:ph type="dt" sz="half" idx="11"/>
          </p:nvPr>
        </p:nvSpPr>
        <p:spPr/>
        <p:txBody>
          <a:bodyPr/>
          <a:lstStyle/>
          <a:p>
            <a:pPr>
              <a:defRPr/>
            </a:pPr>
            <a:fld id="{01EAC2CB-97A5-4149-8ECE-53E924D86C7A}" type="datetime1">
              <a:rPr lang="en-US" smtClean="0"/>
              <a:t>7/27/17</a:t>
            </a:fld>
            <a:endParaRPr lang="en-US"/>
          </a:p>
        </p:txBody>
      </p:sp>
      <p:sp>
        <p:nvSpPr>
          <p:cNvPr id="4" name="Footer Placeholder 3"/>
          <p:cNvSpPr>
            <a:spLocks noGrp="1"/>
          </p:cNvSpPr>
          <p:nvPr>
            <p:ph type="ftr" sz="quarter" idx="10"/>
          </p:nvPr>
        </p:nvSpPr>
        <p:spPr/>
        <p:txBody>
          <a:bodyPr/>
          <a:lstStyle/>
          <a:p>
            <a:pPr>
              <a:defRPr/>
            </a:pPr>
            <a:r>
              <a:rPr lang="en-US" smtClean="0"/>
              <a:t>Solomon and the Coronation</a:t>
            </a:r>
            <a:endParaRPr lang="en-US"/>
          </a:p>
        </p:txBody>
      </p:sp>
      <p:sp>
        <p:nvSpPr>
          <p:cNvPr id="5" name="Slide Number Placeholder 4"/>
          <p:cNvSpPr>
            <a:spLocks noGrp="1"/>
          </p:cNvSpPr>
          <p:nvPr>
            <p:ph type="sldNum" sz="quarter" idx="12"/>
          </p:nvPr>
        </p:nvSpPr>
        <p:spPr/>
        <p:txBody>
          <a:bodyPr/>
          <a:lstStyle/>
          <a:p>
            <a:pPr>
              <a:defRPr/>
            </a:pPr>
            <a:fld id="{1547F91D-B4FD-044B-81FE-D8AA8F1AC4CA}" type="slidenum">
              <a:rPr lang="en-US" smtClean="0"/>
              <a:pPr>
                <a:defRPr/>
              </a:pPr>
              <a:t>7</a:t>
            </a:fld>
            <a:endParaRPr lang="en-US"/>
          </a:p>
        </p:txBody>
      </p:sp>
    </p:spTree>
    <p:extLst>
      <p:ext uri="{BB962C8B-B14F-4D97-AF65-F5344CB8AC3E}">
        <p14:creationId xmlns:p14="http://schemas.microsoft.com/office/powerpoint/2010/main" val="229988937"/>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bg2">
                    <a:lumMod val="50000"/>
                  </a:schemeClr>
                </a:solidFill>
                <a:latin typeface="Calibri" charset="0"/>
                <a:ea typeface="Calibri" charset="0"/>
                <a:cs typeface="Calibri" charset="0"/>
              </a:rPr>
              <a:t>Crowned 839</a:t>
            </a:r>
            <a:endParaRPr lang="en-US" dirty="0">
              <a:solidFill>
                <a:schemeClr val="bg2">
                  <a:lumMod val="50000"/>
                </a:schemeClr>
              </a:solidFill>
              <a:latin typeface="Calibri" charset="0"/>
              <a:ea typeface="Calibri" charset="0"/>
              <a:cs typeface="Calibri" charset="0"/>
            </a:endParaRPr>
          </a:p>
        </p:txBody>
      </p:sp>
      <p:sp>
        <p:nvSpPr>
          <p:cNvPr id="7" name="Text Placeholder 6"/>
          <p:cNvSpPr>
            <a:spLocks noGrp="1"/>
          </p:cNvSpPr>
          <p:nvPr>
            <p:ph type="body" sz="half" idx="2"/>
          </p:nvPr>
        </p:nvSpPr>
        <p:spPr/>
        <p:txBody>
          <a:bodyPr/>
          <a:lstStyle/>
          <a:p>
            <a:endParaRPr lang="en-US"/>
          </a:p>
        </p:txBody>
      </p:sp>
      <p:pic>
        <p:nvPicPr>
          <p:cNvPr id="8"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rcRect t="9810" b="9810"/>
          <a:stretch>
            <a:fillRect/>
          </a:stretch>
        </p:blipFill>
        <p:spPr/>
      </p:pic>
      <p:sp>
        <p:nvSpPr>
          <p:cNvPr id="3" name="Date Placeholder 2"/>
          <p:cNvSpPr>
            <a:spLocks noGrp="1"/>
          </p:cNvSpPr>
          <p:nvPr>
            <p:ph type="dt" sz="half" idx="10"/>
          </p:nvPr>
        </p:nvSpPr>
        <p:spPr/>
        <p:txBody>
          <a:bodyPr/>
          <a:lstStyle/>
          <a:p>
            <a:pPr>
              <a:defRPr/>
            </a:pPr>
            <a:fld id="{FA1DBCDC-5329-E24F-8A0E-8435B1C461A8}" type="datetime1">
              <a:rPr lang="en-US" smtClean="0"/>
              <a:t>7/27/17</a:t>
            </a:fld>
            <a:endParaRPr lang="en-US"/>
          </a:p>
        </p:txBody>
      </p:sp>
      <p:sp>
        <p:nvSpPr>
          <p:cNvPr id="2" name="Footer Placeholder 1"/>
          <p:cNvSpPr>
            <a:spLocks noGrp="1"/>
          </p:cNvSpPr>
          <p:nvPr>
            <p:ph type="ftr" sz="quarter" idx="11"/>
          </p:nvPr>
        </p:nvSpPr>
        <p:spPr/>
        <p:txBody>
          <a:bodyPr/>
          <a:lstStyle/>
          <a:p>
            <a:pPr>
              <a:defRPr/>
            </a:pPr>
            <a:r>
              <a:rPr lang="en-US" smtClean="0"/>
              <a:t>Solomon and the Coronation</a:t>
            </a:r>
            <a:endParaRPr lang="en-US"/>
          </a:p>
        </p:txBody>
      </p:sp>
      <p:sp>
        <p:nvSpPr>
          <p:cNvPr id="4" name="Slide Number Placeholder 3"/>
          <p:cNvSpPr>
            <a:spLocks noGrp="1"/>
          </p:cNvSpPr>
          <p:nvPr>
            <p:ph type="sldNum" sz="quarter" idx="12"/>
          </p:nvPr>
        </p:nvSpPr>
        <p:spPr/>
        <p:txBody>
          <a:bodyPr/>
          <a:lstStyle/>
          <a:p>
            <a:pPr>
              <a:defRPr/>
            </a:pPr>
            <a:fld id="{1547F91D-B4FD-044B-81FE-D8AA8F1AC4CA}" type="slidenum">
              <a:rPr lang="en-US" smtClean="0"/>
              <a:pPr>
                <a:defRPr/>
              </a:pPr>
              <a:t>8</a:t>
            </a:fld>
            <a:endParaRPr lang="en-US"/>
          </a:p>
        </p:txBody>
      </p:sp>
    </p:spTree>
    <p:extLst>
      <p:ext uri="{BB962C8B-B14F-4D97-AF65-F5344CB8AC3E}">
        <p14:creationId xmlns:p14="http://schemas.microsoft.com/office/powerpoint/2010/main" val="10534739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Edward 1:</a:t>
            </a:r>
            <a:br>
              <a:rPr lang="en-US" dirty="0" smtClean="0"/>
            </a:br>
            <a:r>
              <a:rPr lang="en-US" dirty="0" smtClean="0"/>
              <a:t>Longshanks</a:t>
            </a:r>
            <a:br>
              <a:rPr lang="en-US" dirty="0" smtClean="0"/>
            </a:br>
            <a:r>
              <a:rPr lang="en-US" dirty="0" smtClean="0"/>
              <a:t>r. 1272-1307</a:t>
            </a:r>
            <a:endParaRPr lang="en-US" dirty="0"/>
          </a:p>
        </p:txBody>
      </p:sp>
      <p:pic>
        <p:nvPicPr>
          <p:cNvPr id="5" name="Content Placeholder 4"/>
          <p:cNvPicPr>
            <a:picLocks noGrp="1" noChangeAspect="1"/>
          </p:cNvPicPr>
          <p:nvPr>
            <p:ph idx="1"/>
          </p:nvPr>
        </p:nvPicPr>
        <p:blipFill>
          <a:blip r:embed="rId2"/>
          <a:srcRect l="16280" r="16280"/>
          <a:stretch>
            <a:fillRect/>
          </a:stretch>
        </p:blipFill>
        <p:spPr/>
      </p:pic>
      <p:sp>
        <p:nvSpPr>
          <p:cNvPr id="4" name="Text Placeholder 3"/>
          <p:cNvSpPr>
            <a:spLocks noGrp="1"/>
          </p:cNvSpPr>
          <p:nvPr>
            <p:ph type="body" sz="half" idx="2"/>
          </p:nvPr>
        </p:nvSpPr>
        <p:spPr/>
        <p:txBody>
          <a:bodyPr/>
          <a:lstStyle/>
          <a:p>
            <a:endParaRPr lang="en-US"/>
          </a:p>
        </p:txBody>
      </p:sp>
      <p:sp>
        <p:nvSpPr>
          <p:cNvPr id="3" name="Date Placeholder 2"/>
          <p:cNvSpPr>
            <a:spLocks noGrp="1"/>
          </p:cNvSpPr>
          <p:nvPr>
            <p:ph type="dt" sz="half" idx="10"/>
          </p:nvPr>
        </p:nvSpPr>
        <p:spPr/>
        <p:txBody>
          <a:bodyPr/>
          <a:lstStyle/>
          <a:p>
            <a:pPr>
              <a:defRPr/>
            </a:pPr>
            <a:fld id="{700C70EA-2C17-C148-964C-8ECFA1A28BAD}" type="datetime1">
              <a:rPr lang="en-US" smtClean="0"/>
              <a:t>7/27/17</a:t>
            </a:fld>
            <a:endParaRPr lang="en-US"/>
          </a:p>
        </p:txBody>
      </p:sp>
      <p:sp>
        <p:nvSpPr>
          <p:cNvPr id="6" name="Footer Placeholder 5"/>
          <p:cNvSpPr>
            <a:spLocks noGrp="1"/>
          </p:cNvSpPr>
          <p:nvPr>
            <p:ph type="ftr" sz="quarter" idx="11"/>
          </p:nvPr>
        </p:nvSpPr>
        <p:spPr/>
        <p:txBody>
          <a:bodyPr/>
          <a:lstStyle/>
          <a:p>
            <a:pPr>
              <a:defRPr/>
            </a:pPr>
            <a:r>
              <a:rPr lang="en-US" smtClean="0"/>
              <a:t>Solomon and the Coronation</a:t>
            </a:r>
            <a:endParaRPr lang="en-US"/>
          </a:p>
        </p:txBody>
      </p:sp>
      <p:sp>
        <p:nvSpPr>
          <p:cNvPr id="7" name="Slide Number Placeholder 6"/>
          <p:cNvSpPr>
            <a:spLocks noGrp="1"/>
          </p:cNvSpPr>
          <p:nvPr>
            <p:ph type="sldNum" sz="quarter" idx="12"/>
          </p:nvPr>
        </p:nvSpPr>
        <p:spPr/>
        <p:txBody>
          <a:bodyPr/>
          <a:lstStyle/>
          <a:p>
            <a:pPr>
              <a:defRPr/>
            </a:pPr>
            <a:fld id="{A6DBF4C8-C8BD-B241-9767-70538328613B}" type="slidenum">
              <a:rPr lang="en-US" smtClean="0"/>
              <a:pPr>
                <a:defRPr/>
              </a:pPr>
              <a:t>9</a:t>
            </a:fld>
            <a:endParaRPr lang="en-US" dirty="0"/>
          </a:p>
        </p:txBody>
      </p:sp>
    </p:spTree>
    <p:extLst>
      <p:ext uri="{BB962C8B-B14F-4D97-AF65-F5344CB8AC3E}">
        <p14:creationId xmlns:p14="http://schemas.microsoft.com/office/powerpoint/2010/main" val="2100983206"/>
      </p:ext>
    </p:extLst>
  </p:cSld>
  <p:clrMapOvr>
    <a:masterClrMapping/>
  </p:clrMapOvr>
  <p:transition spd="slow">
    <p:pull/>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Default Theme">
  <a:themeElements>
    <a:clrScheme name="Travelogue">
      <a:dk1>
        <a:sysClr val="windowText" lastClr="000000"/>
      </a:dk1>
      <a:lt1>
        <a:srgbClr val="EAC968"/>
      </a:lt1>
      <a:dk2>
        <a:srgbClr val="2A2515"/>
      </a:dk2>
      <a:lt2>
        <a:srgbClr val="82682C"/>
      </a:lt2>
      <a:accent1>
        <a:srgbClr val="B74D21"/>
      </a:accent1>
      <a:accent2>
        <a:srgbClr val="A32323"/>
      </a:accent2>
      <a:accent3>
        <a:srgbClr val="4576A3"/>
      </a:accent3>
      <a:accent4>
        <a:srgbClr val="615D9A"/>
      </a:accent4>
      <a:accent5>
        <a:srgbClr val="67924B"/>
      </a:accent5>
      <a:accent6>
        <a:srgbClr val="BF7B1B"/>
      </a:accent6>
      <a:hlink>
        <a:srgbClr val="99350B"/>
      </a:hlink>
      <a:folHlink>
        <a:srgbClr val="785140"/>
      </a:folHlink>
    </a:clrScheme>
    <a:fontScheme name="Travelogue">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Travelogue">
      <a:fillStyleLst>
        <a:solidFill>
          <a:schemeClr val="phClr"/>
        </a:solidFill>
        <a:blipFill rotWithShape="1">
          <a:blip xmlns:r="http://schemas.openxmlformats.org/officeDocument/2006/relationships" r:embed="rId1">
            <a:duotone>
              <a:schemeClr val="phClr">
                <a:shade val="20000"/>
                <a:satMod val="130000"/>
              </a:schemeClr>
              <a:schemeClr val="phClr">
                <a:tint val="80000"/>
                <a:satMod val="150000"/>
              </a:schemeClr>
            </a:duotone>
          </a:blip>
          <a:tile tx="0" ty="0" sx="50000" sy="50000" flip="none" algn="tl"/>
        </a:blipFill>
        <a:blipFill rotWithShape="1">
          <a:blip xmlns:r="http://schemas.openxmlformats.org/officeDocument/2006/relationships" r:embed="rId2">
            <a:duotone>
              <a:schemeClr val="phClr">
                <a:shade val="20000"/>
                <a:satMod val="130000"/>
              </a:schemeClr>
              <a:schemeClr val="phClr">
                <a:tint val="80000"/>
                <a:satMod val="150000"/>
              </a:schemeClr>
            </a:duotone>
          </a:blip>
          <a:tile tx="0" ty="0" sx="50000" sy="50000" flip="none" algn="tl"/>
        </a:blip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6600000" sx="102000" sy="102000" rotWithShape="0">
              <a:srgbClr val="000000">
                <a:alpha val="35000"/>
              </a:srgbClr>
            </a:outerShdw>
          </a:effectLst>
        </a:effectStyle>
        <a:effectStyle>
          <a:effectLst>
            <a:outerShdw blurRad="88900" dist="63500" dir="2400000" rotWithShape="0">
              <a:srgbClr val="000000">
                <a:alpha val="50000"/>
              </a:srgbClr>
            </a:outerShdw>
          </a:effectLst>
          <a:scene3d>
            <a:camera prst="orthographicFront">
              <a:rot lat="0" lon="0" rev="0"/>
            </a:camera>
            <a:lightRig rig="sunset" dir="t">
              <a:rot lat="0" lon="0" rev="4200000"/>
            </a:lightRig>
          </a:scene3d>
          <a:sp3d>
            <a:bevelT w="63500" h="25400" prst="coolSlant"/>
          </a:sp3d>
        </a:effectStyle>
      </a:effectStyleLst>
      <a:bgFillStyleLst>
        <a:solidFill>
          <a:schemeClr val="phClr"/>
        </a:solidFill>
        <a:gradFill rotWithShape="1">
          <a:gsLst>
            <a:gs pos="0">
              <a:schemeClr val="phClr">
                <a:tint val="50000"/>
                <a:shade val="90000"/>
                <a:hueMod val="85000"/>
                <a:satMod val="300000"/>
                <a:lumMod val="100000"/>
              </a:schemeClr>
            </a:gs>
            <a:gs pos="40000">
              <a:schemeClr val="phClr">
                <a:tint val="45000"/>
                <a:shade val="99000"/>
                <a:hueMod val="95000"/>
                <a:satMod val="300000"/>
                <a:lumMod val="100000"/>
              </a:schemeClr>
            </a:gs>
            <a:gs pos="100000">
              <a:schemeClr val="phClr">
                <a:shade val="20000"/>
                <a:hueMod val="95000"/>
                <a:satMod val="255000"/>
                <a:lumMod val="100000"/>
              </a:schemeClr>
            </a:gs>
          </a:gsLst>
          <a:path path="circle">
            <a:fillToRect l="50000" t="-80000" r="50000" b="180000"/>
          </a:path>
        </a:gradFill>
        <a:gradFill rotWithShape="1">
          <a:gsLst>
            <a:gs pos="0">
              <a:schemeClr val="phClr">
                <a:tint val="70000"/>
                <a:satMod val="2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181</TotalTime>
  <Words>314</Words>
  <Application>Microsoft Macintosh PowerPoint</Application>
  <PresentationFormat>On-screen Show (4:3)</PresentationFormat>
  <Paragraphs>84</Paragraphs>
  <Slides>21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Calibri</vt:lpstr>
      <vt:lpstr>Calisto MT</vt:lpstr>
      <vt:lpstr>Mistral</vt:lpstr>
      <vt:lpstr>ＭＳ Ｐゴシック</vt:lpstr>
      <vt:lpstr>Verdana</vt:lpstr>
      <vt:lpstr>Wingdings 2</vt:lpstr>
      <vt:lpstr>Arial</vt:lpstr>
      <vt:lpstr>Default Theme</vt:lpstr>
      <vt:lpstr> https://youtu.be/lW9Uudkx42g </vt:lpstr>
      <vt:lpstr>Solomon, in British Coronations</vt:lpstr>
      <vt:lpstr>PowerPoint Presentation</vt:lpstr>
      <vt:lpstr>Zadok the Priest</vt:lpstr>
      <vt:lpstr>1 Kings 1:32–34</vt:lpstr>
      <vt:lpstr>PowerPoint Presentation</vt:lpstr>
      <vt:lpstr>PowerPoint Presentation</vt:lpstr>
      <vt:lpstr>Crowned 839</vt:lpstr>
      <vt:lpstr>Edward 1: Longshanks r. 1272-1307</vt:lpstr>
      <vt:lpstr>Edward 1</vt:lpstr>
      <vt:lpstr>Edward I’s Coronation chair</vt:lpstr>
      <vt:lpstr>The chair was built to house the stone </vt:lpstr>
      <vt:lpstr>PowerPoint Presentation</vt:lpstr>
      <vt:lpstr>PowerPoint Presentation</vt:lpstr>
      <vt:lpstr>HENRY VI</vt:lpstr>
      <vt:lpstr>HENRY VIII</vt:lpstr>
      <vt:lpstr>PowerPoint Presentation</vt:lpstr>
      <vt:lpstr>PowerPoint Presentation</vt:lpstr>
      <vt:lpstr>PowerPoint Presentation</vt:lpstr>
      <vt:lpstr>Importance</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Place of </dc:title>
  <dc:creator>Peter Nathan</dc:creator>
  <cp:lastModifiedBy>Peter Nathan</cp:lastModifiedBy>
  <cp:revision>14</cp:revision>
  <dcterms:created xsi:type="dcterms:W3CDTF">2017-01-26T13:07:11Z</dcterms:created>
  <dcterms:modified xsi:type="dcterms:W3CDTF">2017-07-27T16:29:57Z</dcterms:modified>
</cp:coreProperties>
</file>